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333" r:id="rId3"/>
    <p:sldId id="335" r:id="rId4"/>
    <p:sldId id="350" r:id="rId5"/>
    <p:sldId id="351" r:id="rId6"/>
    <p:sldId id="354" r:id="rId7"/>
    <p:sldId id="358" r:id="rId8"/>
    <p:sldId id="257" r:id="rId9"/>
    <p:sldId id="258" r:id="rId10"/>
    <p:sldId id="259" r:id="rId11"/>
    <p:sldId id="260" r:id="rId12"/>
    <p:sldId id="261" r:id="rId13"/>
    <p:sldId id="263" r:id="rId14"/>
    <p:sldId id="265" r:id="rId15"/>
    <p:sldId id="341" r:id="rId16"/>
    <p:sldId id="342" r:id="rId17"/>
    <p:sldId id="343" r:id="rId18"/>
    <p:sldId id="344" r:id="rId19"/>
    <p:sldId id="323" r:id="rId20"/>
    <p:sldId id="345" r:id="rId21"/>
    <p:sldId id="346" r:id="rId22"/>
    <p:sldId id="347" r:id="rId23"/>
    <p:sldId id="348" r:id="rId24"/>
    <p:sldId id="349" r:id="rId25"/>
    <p:sldId id="270" r:id="rId26"/>
    <p:sldId id="274" r:id="rId27"/>
    <p:sldId id="273" r:id="rId28"/>
    <p:sldId id="275" r:id="rId29"/>
    <p:sldId id="278" r:id="rId30"/>
    <p:sldId id="280" r:id="rId31"/>
    <p:sldId id="281" r:id="rId32"/>
    <p:sldId id="317" r:id="rId33"/>
    <p:sldId id="285" r:id="rId34"/>
    <p:sldId id="287" r:id="rId35"/>
    <p:sldId id="352" r:id="rId36"/>
    <p:sldId id="293" r:id="rId37"/>
    <p:sldId id="294" r:id="rId38"/>
    <p:sldId id="296" r:id="rId39"/>
    <p:sldId id="304" r:id="rId40"/>
    <p:sldId id="297" r:id="rId41"/>
    <p:sldId id="306" r:id="rId42"/>
    <p:sldId id="368" r:id="rId43"/>
    <p:sldId id="353" r:id="rId44"/>
    <p:sldId id="272" r:id="rId45"/>
    <p:sldId id="355" r:id="rId46"/>
    <p:sldId id="356" r:id="rId47"/>
    <p:sldId id="357" r:id="rId48"/>
    <p:sldId id="276" r:id="rId49"/>
    <p:sldId id="359" r:id="rId50"/>
    <p:sldId id="360" r:id="rId51"/>
    <p:sldId id="361" r:id="rId52"/>
    <p:sldId id="362" r:id="rId53"/>
    <p:sldId id="363" r:id="rId54"/>
    <p:sldId id="364" r:id="rId55"/>
    <p:sldId id="365" r:id="rId56"/>
    <p:sldId id="366" r:id="rId57"/>
    <p:sldId id="367" r:id="rId58"/>
    <p:sldId id="322" r:id="rId59"/>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02" autoAdjust="0"/>
  </p:normalViewPr>
  <p:slideViewPr>
    <p:cSldViewPr>
      <p:cViewPr varScale="1">
        <p:scale>
          <a:sx n="76" d="100"/>
          <a:sy n="76" d="100"/>
        </p:scale>
        <p:origin x="1642" y="53"/>
      </p:cViewPr>
      <p:guideLst>
        <p:guide orient="horz" pos="2880"/>
        <p:guide pos="216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slide" Target="slides/slide38.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slide" Target="slides/slide41.xml" /><Relationship Id="rId47" Type="http://schemas.openxmlformats.org/officeDocument/2006/relationships/slide" Target="slides/slide46.xml" /><Relationship Id="rId50" Type="http://schemas.openxmlformats.org/officeDocument/2006/relationships/slide" Target="slides/slide49.xml" /><Relationship Id="rId55" Type="http://schemas.openxmlformats.org/officeDocument/2006/relationships/slide" Target="slides/slide54.xml" /><Relationship Id="rId63" Type="http://schemas.openxmlformats.org/officeDocument/2006/relationships/tableStyles" Target="tableStyles.xml" /><Relationship Id="rId7" Type="http://schemas.openxmlformats.org/officeDocument/2006/relationships/slide" Target="slides/slide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slide" Target="slides/slide28.xml" /><Relationship Id="rId41" Type="http://schemas.openxmlformats.org/officeDocument/2006/relationships/slide" Target="slides/slide40.xml" /><Relationship Id="rId54" Type="http://schemas.openxmlformats.org/officeDocument/2006/relationships/slide" Target="slides/slide53.xml" /><Relationship Id="rId62"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slide" Target="slides/slide39.xml" /><Relationship Id="rId45" Type="http://schemas.openxmlformats.org/officeDocument/2006/relationships/slide" Target="slides/slide44.xml" /><Relationship Id="rId53" Type="http://schemas.openxmlformats.org/officeDocument/2006/relationships/slide" Target="slides/slide52.xml" /><Relationship Id="rId58" Type="http://schemas.openxmlformats.org/officeDocument/2006/relationships/slide" Target="slides/slide57.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slide" Target="slides/slide48.xml" /><Relationship Id="rId57" Type="http://schemas.openxmlformats.org/officeDocument/2006/relationships/slide" Target="slides/slide56.xml" /><Relationship Id="rId61" Type="http://schemas.openxmlformats.org/officeDocument/2006/relationships/viewProps" Target="viewProps.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slide" Target="slides/slide43.xml" /><Relationship Id="rId52" Type="http://schemas.openxmlformats.org/officeDocument/2006/relationships/slide" Target="slides/slide51.xml" /><Relationship Id="rId60"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slide" Target="slides/slide42.xml" /><Relationship Id="rId48" Type="http://schemas.openxmlformats.org/officeDocument/2006/relationships/slide" Target="slides/slide47.xml" /><Relationship Id="rId56" Type="http://schemas.openxmlformats.org/officeDocument/2006/relationships/slide" Target="slides/slide55.xml" /><Relationship Id="rId8" Type="http://schemas.openxmlformats.org/officeDocument/2006/relationships/slide" Target="slides/slide7.xml" /><Relationship Id="rId51" Type="http://schemas.openxmlformats.org/officeDocument/2006/relationships/slide" Target="slides/slide50.xml" /><Relationship Id="rId3" Type="http://schemas.openxmlformats.org/officeDocument/2006/relationships/slide" Target="slides/slide2.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slide" Target="slides/slide45.xml" /><Relationship Id="rId59" Type="http://schemas.openxmlformats.org/officeDocument/2006/relationships/slide" Target="slides/slide58.xml" /></Relationships>
</file>

<file path=ppt/media/image1.png>
</file>

<file path=ppt/media/image10.jpe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sz="3300" b="0" i="0" u="sng">
                <a:solidFill>
                  <a:srgbClr val="7D5F00"/>
                </a:solidFill>
                <a:latin typeface="MS PGothic"/>
                <a:cs typeface="MS P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5/4/2024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body" idx="1"/>
          </p:nvPr>
        </p:nvSpPr>
        <p:spPr/>
        <p:txBody>
          <a:bodyPr lIns="0" tIns="0" rIns="0" bIns="0"/>
          <a:lstStyle>
            <a:lvl1pPr>
              <a:defRPr sz="3300" b="0" i="0" u="sng">
                <a:solidFill>
                  <a:srgbClr val="7D5F00"/>
                </a:solidFill>
                <a:latin typeface="MS PGothic"/>
                <a:cs typeface="MS P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5/4/2024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5/4/2024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5/4/2024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5/4/2024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theme" Target="../theme/theme1.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9140825" cy="804545"/>
          </a:xfrm>
          <a:custGeom>
            <a:avLst/>
            <a:gdLst/>
            <a:ahLst/>
            <a:cxnLst/>
            <a:rect l="l" t="t" r="r" b="b"/>
            <a:pathLst>
              <a:path w="9140825" h="804545">
                <a:moveTo>
                  <a:pt x="9140571" y="0"/>
                </a:moveTo>
                <a:lnTo>
                  <a:pt x="0" y="0"/>
                </a:lnTo>
                <a:lnTo>
                  <a:pt x="0" y="804290"/>
                </a:lnTo>
                <a:lnTo>
                  <a:pt x="9140571" y="804290"/>
                </a:lnTo>
                <a:lnTo>
                  <a:pt x="9140571" y="0"/>
                </a:lnTo>
                <a:close/>
              </a:path>
            </a:pathLst>
          </a:custGeom>
          <a:solidFill>
            <a:srgbClr val="DAE1F3"/>
          </a:solidFill>
        </p:spPr>
        <p:txBody>
          <a:bodyPr wrap="square" lIns="0" tIns="0" rIns="0" bIns="0" rtlCol="0"/>
          <a:lstStyle/>
          <a:p>
            <a:endParaRPr/>
          </a:p>
        </p:txBody>
      </p:sp>
      <p:sp>
        <p:nvSpPr>
          <p:cNvPr id="17" name="bg object 17"/>
          <p:cNvSpPr/>
          <p:nvPr/>
        </p:nvSpPr>
        <p:spPr>
          <a:xfrm>
            <a:off x="0" y="0"/>
            <a:ext cx="9140825" cy="804545"/>
          </a:xfrm>
          <a:custGeom>
            <a:avLst/>
            <a:gdLst/>
            <a:ahLst/>
            <a:cxnLst/>
            <a:rect l="l" t="t" r="r" b="b"/>
            <a:pathLst>
              <a:path w="9140825" h="804545">
                <a:moveTo>
                  <a:pt x="0" y="804290"/>
                </a:moveTo>
                <a:lnTo>
                  <a:pt x="9140571" y="804290"/>
                </a:lnTo>
                <a:lnTo>
                  <a:pt x="9140571" y="0"/>
                </a:lnTo>
              </a:path>
            </a:pathLst>
          </a:custGeom>
          <a:ln w="6096">
            <a:solidFill>
              <a:srgbClr val="1F3862"/>
            </a:solidFill>
          </a:ln>
        </p:spPr>
        <p:txBody>
          <a:bodyPr wrap="square" lIns="0" tIns="0" rIns="0" bIns="0" rtlCol="0"/>
          <a:lstStyle/>
          <a:p>
            <a:endParaRPr/>
          </a:p>
        </p:txBody>
      </p:sp>
      <p:sp>
        <p:nvSpPr>
          <p:cNvPr id="2" name="Holder 2"/>
          <p:cNvSpPr>
            <a:spLocks noGrp="1"/>
          </p:cNvSpPr>
          <p:nvPr>
            <p:ph type="title"/>
          </p:nvPr>
        </p:nvSpPr>
        <p:spPr>
          <a:xfrm>
            <a:off x="364185" y="-21259"/>
            <a:ext cx="8415629" cy="683564"/>
          </a:xfrm>
          <a:prstGeom prst="rect">
            <a:avLst/>
          </a:prstGeom>
        </p:spPr>
        <p:txBody>
          <a:bodyPr wrap="square" lIns="0" tIns="0" rIns="0" bIns="0">
            <a:spAutoFit/>
          </a:bodyPr>
          <a:lstStyle>
            <a:lvl1pPr>
              <a:defRPr sz="3300" b="1" i="0">
                <a:solidFill>
                  <a:schemeClr val="tx1"/>
                </a:solidFill>
                <a:latin typeface="Palatino Linotype"/>
                <a:cs typeface="Palatino Linotype"/>
              </a:defRPr>
            </a:lvl1pPr>
          </a:lstStyle>
          <a:p>
            <a:endParaRPr/>
          </a:p>
        </p:txBody>
      </p:sp>
      <p:sp>
        <p:nvSpPr>
          <p:cNvPr id="3" name="Holder 3"/>
          <p:cNvSpPr>
            <a:spLocks noGrp="1"/>
          </p:cNvSpPr>
          <p:nvPr>
            <p:ph type="body" idx="1"/>
          </p:nvPr>
        </p:nvSpPr>
        <p:spPr>
          <a:xfrm>
            <a:off x="154939" y="1177290"/>
            <a:ext cx="8527415" cy="2159635"/>
          </a:xfrm>
          <a:prstGeom prst="rect">
            <a:avLst/>
          </a:prstGeom>
        </p:spPr>
        <p:txBody>
          <a:bodyPr wrap="square" lIns="0" tIns="0" rIns="0" bIns="0">
            <a:spAutoFit/>
          </a:bodyPr>
          <a:lstStyle>
            <a:lvl1pPr>
              <a:defRPr sz="3300" b="0" i="0" u="sng">
                <a:solidFill>
                  <a:srgbClr val="7D5F00"/>
                </a:solidFill>
                <a:latin typeface="MS PGothic"/>
                <a:cs typeface="MS PGothic"/>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5/4/2024</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3" Type="http://schemas.openxmlformats.org/officeDocument/2006/relationships/hyperlink" Target="http://yoursite.comhttps/" TargetMode="External" /><Relationship Id="rId2" Type="http://schemas.openxmlformats.org/officeDocument/2006/relationships/hyperlink" Target="http://www.yoursite.com/" TargetMode="External" /><Relationship Id="rId1" Type="http://schemas.openxmlformats.org/officeDocument/2006/relationships/slideLayout" Target="../slideLayouts/slideLayout2.xml" /><Relationship Id="rId4" Type="http://schemas.openxmlformats.org/officeDocument/2006/relationships/hyperlink" Target="http://www.yoursite.comhttps/" TargetMode="Externa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5.xml" /></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4.xml" /></Relationships>
</file>

<file path=ppt/slides/_rels/slide31.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4.xml" /></Relationships>
</file>

<file path=ppt/slides/_rels/slide32.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4.xml" /></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 standalone="yes"?>
<Relationships xmlns="http://schemas.openxmlformats.org/package/2006/relationships"><Relationship Id="rId2" Type="http://schemas.openxmlformats.org/officeDocument/2006/relationships/image" Target="../media/image10.jpeg" /><Relationship Id="rId1" Type="http://schemas.openxmlformats.org/officeDocument/2006/relationships/slideLayout" Target="../slideLayouts/slideLayout3.xml" /></Relationships>
</file>

<file path=ppt/slides/_rels/slide45.xml.rels><?xml version="1.0" encoding="UTF-8" standalone="yes"?>
<Relationships xmlns="http://schemas.openxmlformats.org/package/2006/relationships"><Relationship Id="rId2" Type="http://schemas.openxmlformats.org/officeDocument/2006/relationships/image" Target="../media/image11.jpeg" /><Relationship Id="rId1" Type="http://schemas.openxmlformats.org/officeDocument/2006/relationships/slideLayout" Target="../slideLayouts/slideLayout2.xml" /></Relationships>
</file>

<file path=ppt/slides/_rels/slide46.xml.rels><?xml version="1.0" encoding="UTF-8" standalone="yes"?>
<Relationships xmlns="http://schemas.openxmlformats.org/package/2006/relationships"><Relationship Id="rId2" Type="http://schemas.openxmlformats.org/officeDocument/2006/relationships/image" Target="../media/image12.jpeg" /><Relationship Id="rId1" Type="http://schemas.openxmlformats.org/officeDocument/2006/relationships/slideLayout" Target="../slideLayouts/slideLayout2.xml" /></Relationships>
</file>

<file path=ppt/slides/_rels/slide47.xml.rels><?xml version="1.0" encoding="UTF-8" standalone="yes"?>
<Relationships xmlns="http://schemas.openxmlformats.org/package/2006/relationships"><Relationship Id="rId2" Type="http://schemas.openxmlformats.org/officeDocument/2006/relationships/image" Target="../media/image13.jpeg" /><Relationship Id="rId1" Type="http://schemas.openxmlformats.org/officeDocument/2006/relationships/slideLayout" Target="../slideLayouts/slideLayout2.xml" /></Relationships>
</file>

<file path=ppt/slides/_rels/slide48.xml.rels><?xml version="1.0" encoding="UTF-8" standalone="yes"?>
<Relationships xmlns="http://schemas.openxmlformats.org/package/2006/relationships"><Relationship Id="rId2" Type="http://schemas.openxmlformats.org/officeDocument/2006/relationships/image" Target="../media/image14.jpeg" /><Relationship Id="rId1" Type="http://schemas.openxmlformats.org/officeDocument/2006/relationships/slideLayout" Target="../slideLayouts/slideLayout2.xml" /></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7.xml.rels><?xml version="1.0" encoding="UTF-8" standalone="yes"?>
<Relationships xmlns="http://schemas.openxmlformats.org/package/2006/relationships"><Relationship Id="rId2" Type="http://schemas.openxmlformats.org/officeDocument/2006/relationships/hyperlink" Target="https://www.socialmediaexaminer.com/social-media-advertising-research/" TargetMode="External" /><Relationship Id="rId1" Type="http://schemas.openxmlformats.org/officeDocument/2006/relationships/slideLayout" Target="../slideLayouts/slideLayout2.xml" /></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3569" y="-142231"/>
            <a:ext cx="8491829"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3" name="object 3"/>
          <p:cNvSpPr/>
          <p:nvPr/>
        </p:nvSpPr>
        <p:spPr>
          <a:xfrm>
            <a:off x="713512" y="1405958"/>
            <a:ext cx="8058560" cy="5198042"/>
          </a:xfrm>
          <a:custGeom>
            <a:avLst/>
            <a:gdLst/>
            <a:ahLst/>
            <a:cxnLst/>
            <a:rect l="l" t="t" r="r" b="b"/>
            <a:pathLst>
              <a:path w="8534400" h="5279390">
                <a:moveTo>
                  <a:pt x="0" y="5279136"/>
                </a:moveTo>
                <a:lnTo>
                  <a:pt x="8534400" y="5279136"/>
                </a:lnTo>
                <a:lnTo>
                  <a:pt x="8534400" y="0"/>
                </a:lnTo>
                <a:lnTo>
                  <a:pt x="0" y="0"/>
                </a:lnTo>
                <a:lnTo>
                  <a:pt x="0" y="5279136"/>
                </a:lnTo>
                <a:close/>
              </a:path>
            </a:pathLst>
          </a:custGeom>
          <a:ln w="24384">
            <a:solidFill>
              <a:srgbClr val="4AACC5"/>
            </a:solidFill>
          </a:ln>
        </p:spPr>
        <p:txBody>
          <a:bodyPr wrap="square" lIns="0" tIns="0" rIns="0" bIns="0" rtlCol="0"/>
          <a:lstStyle/>
          <a:p>
            <a:endParaRPr dirty="0"/>
          </a:p>
        </p:txBody>
      </p:sp>
      <p:sp>
        <p:nvSpPr>
          <p:cNvPr id="4" name="object 4"/>
          <p:cNvSpPr txBox="1"/>
          <p:nvPr/>
        </p:nvSpPr>
        <p:spPr>
          <a:xfrm>
            <a:off x="-84467" y="1470952"/>
            <a:ext cx="8728068" cy="5068054"/>
          </a:xfrm>
          <a:prstGeom prst="rect">
            <a:avLst/>
          </a:prstGeom>
        </p:spPr>
        <p:txBody>
          <a:bodyPr vert="horz" wrap="square" lIns="0" tIns="12700" rIns="0" bIns="0" rtlCol="0">
            <a:spAutoFit/>
          </a:bodyPr>
          <a:lstStyle/>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sz="2450" b="1" u="sng" spc="-10" dirty="0">
                <a:solidFill>
                  <a:srgbClr val="7D5F00"/>
                </a:solidFill>
                <a:uFill>
                  <a:solidFill>
                    <a:srgbClr val="7D5F00"/>
                  </a:solidFill>
                </a:uFill>
                <a:latin typeface="Trebuchet MS"/>
                <a:cs typeface="Trebuchet MS"/>
              </a:rPr>
              <a:t>Details</a:t>
            </a:r>
            <a:endParaRPr sz="2450" dirty="0">
              <a:latin typeface="Trebuchet MS"/>
              <a:cs typeface="Trebuchet MS"/>
            </a:endParaRPr>
          </a:p>
          <a:p>
            <a:pPr marL="1847850" marR="1083945" indent="-688975" algn="ctr">
              <a:lnSpc>
                <a:spcPts val="5880"/>
              </a:lnSpc>
              <a:spcBef>
                <a:spcPts val="665"/>
              </a:spcBef>
            </a:pPr>
            <a:r>
              <a:rPr lang="en-US" sz="2450" dirty="0">
                <a:solidFill>
                  <a:srgbClr val="001F5F"/>
                </a:solidFill>
                <a:latin typeface="Rockwell" panose="02060603020205020403" pitchFamily="18" charset="0"/>
                <a:cs typeface="MS PGothic"/>
              </a:rPr>
              <a:t>   </a:t>
            </a:r>
            <a:r>
              <a:rPr lang="en-GB" sz="2450" dirty="0">
                <a:solidFill>
                  <a:srgbClr val="001F5F"/>
                </a:solidFill>
                <a:latin typeface="Rockwell" panose="02060603020205020403" pitchFamily="18" charset="0"/>
                <a:cs typeface="MS PGothic"/>
              </a:rPr>
              <a:t> </a:t>
            </a:r>
            <a:r>
              <a:rPr lang="en-US" sz="2450" dirty="0">
                <a:solidFill>
                  <a:srgbClr val="001F5F"/>
                </a:solidFill>
                <a:latin typeface="Rockwell" panose="02060603020205020403" pitchFamily="18" charset="0"/>
                <a:cs typeface="MS PGothic"/>
              </a:rPr>
              <a:t>        </a:t>
            </a:r>
            <a:r>
              <a:rPr sz="2450" dirty="0">
                <a:solidFill>
                  <a:srgbClr val="001F5F"/>
                </a:solidFill>
                <a:latin typeface="Rockwell" panose="02060603020205020403" pitchFamily="18" charset="0"/>
                <a:cs typeface="MS PGothic"/>
              </a:rPr>
              <a:t>K</a:t>
            </a:r>
            <a:r>
              <a:rPr sz="2450" spc="80" dirty="0">
                <a:solidFill>
                  <a:srgbClr val="001F5F"/>
                </a:solidFill>
                <a:latin typeface="Rockwell" panose="02060603020205020403" pitchFamily="18" charset="0"/>
                <a:cs typeface="MS PGothic"/>
              </a:rPr>
              <a:t> </a:t>
            </a:r>
            <a:r>
              <a:rPr sz="2450" dirty="0">
                <a:solidFill>
                  <a:srgbClr val="001F5F"/>
                </a:solidFill>
                <a:latin typeface="Rockwell" panose="02060603020205020403" pitchFamily="18" charset="0"/>
                <a:cs typeface="MS PGothic"/>
              </a:rPr>
              <a:t>J</a:t>
            </a:r>
            <a:r>
              <a:rPr sz="2450" spc="165" dirty="0">
                <a:solidFill>
                  <a:srgbClr val="001F5F"/>
                </a:solidFill>
                <a:latin typeface="Rockwell" panose="02060603020205020403" pitchFamily="18" charset="0"/>
                <a:cs typeface="MS PGothic"/>
              </a:rPr>
              <a:t> </a:t>
            </a:r>
            <a:r>
              <a:rPr sz="2450" dirty="0">
                <a:solidFill>
                  <a:srgbClr val="001F5F"/>
                </a:solidFill>
                <a:latin typeface="Rockwell" panose="02060603020205020403" pitchFamily="18" charset="0"/>
                <a:cs typeface="MS PGothic"/>
              </a:rPr>
              <a:t>JOSEPH</a:t>
            </a:r>
            <a:r>
              <a:rPr sz="2450" spc="-110" dirty="0">
                <a:solidFill>
                  <a:srgbClr val="001F5F"/>
                </a:solidFill>
                <a:latin typeface="Rockwell" panose="02060603020205020403" pitchFamily="18" charset="0"/>
                <a:cs typeface="MS PGothic"/>
              </a:rPr>
              <a:t> </a:t>
            </a:r>
            <a:r>
              <a:rPr sz="2450" spc="65" dirty="0">
                <a:solidFill>
                  <a:srgbClr val="001F5F"/>
                </a:solidFill>
                <a:latin typeface="Rockwell" panose="02060603020205020403" pitchFamily="18" charset="0"/>
                <a:cs typeface="MS PGothic"/>
              </a:rPr>
              <a:t>JERIN</a:t>
            </a:r>
            <a:r>
              <a:rPr sz="2450" spc="-110" dirty="0">
                <a:solidFill>
                  <a:srgbClr val="001F5F"/>
                </a:solidFill>
                <a:latin typeface="Rockwell" panose="02060603020205020403" pitchFamily="18" charset="0"/>
                <a:cs typeface="MS PGothic"/>
              </a:rPr>
              <a:t> </a:t>
            </a:r>
            <a:r>
              <a:rPr sz="2450" spc="50" dirty="0">
                <a:solidFill>
                  <a:srgbClr val="001F5F"/>
                </a:solidFill>
                <a:latin typeface="Rockwell" panose="02060603020205020403" pitchFamily="18" charset="0"/>
                <a:cs typeface="MS PGothic"/>
              </a:rPr>
              <a:t>(TEAM</a:t>
            </a:r>
            <a:r>
              <a:rPr sz="2450" spc="-150" dirty="0">
                <a:solidFill>
                  <a:srgbClr val="001F5F"/>
                </a:solidFill>
                <a:latin typeface="Rockwell" panose="02060603020205020403" pitchFamily="18" charset="0"/>
                <a:cs typeface="MS PGothic"/>
              </a:rPr>
              <a:t> </a:t>
            </a:r>
            <a:r>
              <a:rPr sz="2450" spc="35" dirty="0">
                <a:solidFill>
                  <a:srgbClr val="001F5F"/>
                </a:solidFill>
                <a:latin typeface="Rockwell" panose="02060603020205020403" pitchFamily="18" charset="0"/>
                <a:cs typeface="MS PGothic"/>
              </a:rPr>
              <a:t>LEADER)</a:t>
            </a:r>
            <a:endParaRPr lang="en-GB" sz="2450" spc="35" dirty="0">
              <a:solidFill>
                <a:srgbClr val="001F5F"/>
              </a:solidFill>
              <a:latin typeface="Rockwell" panose="02060603020205020403" pitchFamily="18" charset="0"/>
              <a:cs typeface="MS PGothic"/>
            </a:endParaRPr>
          </a:p>
          <a:p>
            <a:pPr marL="1847850" marR="1083945" indent="-688975" algn="ctr">
              <a:lnSpc>
                <a:spcPts val="5880"/>
              </a:lnSpc>
              <a:spcBef>
                <a:spcPts val="665"/>
              </a:spcBef>
            </a:pPr>
            <a:r>
              <a:rPr lang="en-GB" sz="2450" spc="35" dirty="0">
                <a:solidFill>
                  <a:srgbClr val="001F5F"/>
                </a:solidFill>
                <a:latin typeface="Rockwell" panose="02060603020205020403" pitchFamily="18" charset="0"/>
                <a:cs typeface="MS PGothic"/>
              </a:rPr>
              <a:t>          B JOSITH NAVEEN (TEAM MEMBER)</a:t>
            </a:r>
            <a:endParaRPr lang="en-US" sz="1700" dirty="0">
              <a:latin typeface="Rockwell" panose="02060603020205020403" pitchFamily="18" charset="0"/>
              <a:cs typeface="MS PGothic"/>
            </a:endParaRPr>
          </a:p>
          <a:p>
            <a:pPr marL="1238250" algn="ctr">
              <a:lnSpc>
                <a:spcPct val="100000"/>
              </a:lnSpc>
            </a:pPr>
            <a:r>
              <a:rPr lang="en-US" sz="2450" dirty="0">
                <a:solidFill>
                  <a:srgbClr val="001F5F"/>
                </a:solidFill>
                <a:latin typeface="Rockwell" panose="02060603020205020403" pitchFamily="18" charset="0"/>
                <a:cs typeface="MS PGothic"/>
              </a:rPr>
              <a:t> </a:t>
            </a:r>
            <a:endParaRPr lang="en-GB" sz="2450" dirty="0">
              <a:solidFill>
                <a:srgbClr val="001F5F"/>
              </a:solidFill>
              <a:latin typeface="Rockwell" panose="02060603020205020403" pitchFamily="18" charset="0"/>
              <a:cs typeface="MS PGothic"/>
            </a:endParaRPr>
          </a:p>
          <a:p>
            <a:pPr marL="1238250" algn="ctr">
              <a:lnSpc>
                <a:spcPct val="100000"/>
              </a:lnSpc>
            </a:pPr>
            <a:r>
              <a:rPr lang="en-GB" sz="2450" dirty="0">
                <a:solidFill>
                  <a:srgbClr val="001F5F"/>
                </a:solidFill>
                <a:latin typeface="Rockwell" panose="02060603020205020403" pitchFamily="18" charset="0"/>
                <a:cs typeface="MS PGothic"/>
              </a:rPr>
              <a:t>SANA TEJASWI </a:t>
            </a:r>
            <a:r>
              <a:rPr sz="2450" spc="50" dirty="0">
                <a:solidFill>
                  <a:srgbClr val="001F5F"/>
                </a:solidFill>
                <a:latin typeface="Rockwell" panose="02060603020205020403" pitchFamily="18" charset="0"/>
                <a:cs typeface="MS PGothic"/>
              </a:rPr>
              <a:t>(TEAM</a:t>
            </a:r>
            <a:r>
              <a:rPr sz="2450" spc="-75" dirty="0">
                <a:solidFill>
                  <a:srgbClr val="001F5F"/>
                </a:solidFill>
                <a:latin typeface="Rockwell" panose="02060603020205020403" pitchFamily="18" charset="0"/>
                <a:cs typeface="MS PGothic"/>
              </a:rPr>
              <a:t> </a:t>
            </a:r>
            <a:r>
              <a:rPr sz="2450" spc="45" dirty="0">
                <a:solidFill>
                  <a:srgbClr val="001F5F"/>
                </a:solidFill>
                <a:latin typeface="Rockwell" panose="02060603020205020403" pitchFamily="18" charset="0"/>
                <a:cs typeface="MS PGothic"/>
              </a:rPr>
              <a:t>MEMBER)</a:t>
            </a:r>
            <a:endParaRPr lang="en-GB" sz="2450" spc="45" dirty="0">
              <a:latin typeface="Rockwell" panose="02060603020205020403" pitchFamily="18" charset="0"/>
              <a:cs typeface="MS PGothic"/>
            </a:endParaRPr>
          </a:p>
          <a:p>
            <a:pPr marL="1238250" algn="ctr">
              <a:lnSpc>
                <a:spcPct val="100000"/>
              </a:lnSpc>
            </a:pPr>
            <a:endParaRPr lang="en-GB" sz="2450" spc="45" dirty="0">
              <a:solidFill>
                <a:srgbClr val="001F5F"/>
              </a:solidFill>
              <a:latin typeface="Rockwell" panose="02060603020205020403" pitchFamily="18" charset="0"/>
              <a:cs typeface="MS PGothic"/>
            </a:endParaRPr>
          </a:p>
          <a:p>
            <a:pPr marL="1238250" algn="ctr">
              <a:lnSpc>
                <a:spcPct val="100000"/>
              </a:lnSpc>
            </a:pPr>
            <a:r>
              <a:rPr lang="en-US" sz="2450" dirty="0">
                <a:solidFill>
                  <a:srgbClr val="001F5F"/>
                </a:solidFill>
                <a:latin typeface="Rockwell" panose="02060603020205020403" pitchFamily="18" charset="0"/>
                <a:cs typeface="MS PGothic"/>
              </a:rPr>
              <a:t> </a:t>
            </a:r>
            <a:r>
              <a:rPr lang="en-GB" sz="2400" dirty="0">
                <a:solidFill>
                  <a:srgbClr val="001F5F"/>
                </a:solidFill>
                <a:latin typeface="Rockwell" panose="02060603020205020403" pitchFamily="18" charset="0"/>
                <a:cs typeface="MS PGothic"/>
              </a:rPr>
              <a:t>SOMAYAJULA SURYANARAYANA ( TEAM MEMBER)</a:t>
            </a:r>
            <a:endParaRPr lang="en-US" sz="2400" spc="40" dirty="0">
              <a:solidFill>
                <a:srgbClr val="001F5F"/>
              </a:solidFill>
              <a:latin typeface="Rockwell" panose="02060603020205020403" pitchFamily="18" charset="0"/>
              <a:cs typeface="MS PGothic"/>
            </a:endParaRPr>
          </a:p>
          <a:p>
            <a:pPr marL="1238250" algn="ctr">
              <a:lnSpc>
                <a:spcPct val="100000"/>
              </a:lnSpc>
            </a:pPr>
            <a:endParaRPr lang="en-IN" sz="2450" spc="40" dirty="0">
              <a:solidFill>
                <a:srgbClr val="001F5F"/>
              </a:solidFill>
              <a:latin typeface="Rockwell" panose="02060603020205020403" pitchFamily="18" charset="0"/>
              <a:cs typeface="MS PGothic"/>
            </a:endParaRPr>
          </a:p>
          <a:p>
            <a:pPr marL="1238250" algn="ctr">
              <a:lnSpc>
                <a:spcPct val="100000"/>
              </a:lnSpc>
            </a:pPr>
            <a:r>
              <a:rPr lang="en-IN" sz="2450" spc="40" dirty="0">
                <a:solidFill>
                  <a:srgbClr val="001F5F"/>
                </a:solidFill>
                <a:latin typeface="Rockwell" panose="02060603020205020403" pitchFamily="18" charset="0"/>
                <a:cs typeface="MS PGothic"/>
              </a:rPr>
              <a:t>   KAMMA SAI SREE ANEESHA </a:t>
            </a:r>
            <a:r>
              <a:rPr sz="2450" dirty="0">
                <a:solidFill>
                  <a:srgbClr val="001F5F"/>
                </a:solidFill>
                <a:latin typeface="Rockwell" panose="02060603020205020403" pitchFamily="18" charset="0"/>
                <a:cs typeface="MS PGothic"/>
              </a:rPr>
              <a:t>(TEAM</a:t>
            </a:r>
            <a:r>
              <a:rPr sz="2450" spc="125" dirty="0">
                <a:solidFill>
                  <a:srgbClr val="001F5F"/>
                </a:solidFill>
                <a:latin typeface="Rockwell" panose="02060603020205020403" pitchFamily="18" charset="0"/>
                <a:cs typeface="MS PGothic"/>
              </a:rPr>
              <a:t> </a:t>
            </a:r>
            <a:r>
              <a:rPr sz="2450" spc="35" dirty="0">
                <a:solidFill>
                  <a:srgbClr val="001F5F"/>
                </a:solidFill>
                <a:latin typeface="Rockwell" panose="02060603020205020403" pitchFamily="18" charset="0"/>
                <a:cs typeface="MS PGothic"/>
              </a:rPr>
              <a:t>MEMBER)</a:t>
            </a:r>
            <a:endParaRPr sz="2450" dirty="0">
              <a:latin typeface="Rockwell" panose="02060603020205020403" pitchFamily="18" charset="0"/>
              <a:cs typeface="MS PGothic"/>
            </a:endParaRPr>
          </a:p>
          <a:p>
            <a:pPr algn="ctr">
              <a:lnSpc>
                <a:spcPct val="100000"/>
              </a:lnSpc>
              <a:spcBef>
                <a:spcPts val="35"/>
              </a:spcBef>
            </a:pPr>
            <a:endParaRPr sz="2250" dirty="0">
              <a:latin typeface="Rockwell" panose="02060603020205020403" pitchFamily="18" charset="0"/>
              <a:cs typeface="MS PGothic"/>
            </a:endParaRPr>
          </a:p>
          <a:p>
            <a:pPr algn="ctr">
              <a:lnSpc>
                <a:spcPct val="100000"/>
              </a:lnSpc>
            </a:pPr>
            <a:r>
              <a:rPr lang="en-US" sz="2450" spc="50" dirty="0">
                <a:solidFill>
                  <a:srgbClr val="001F5F"/>
                </a:solidFill>
                <a:latin typeface="Rockwell" panose="02060603020205020403" pitchFamily="18" charset="0"/>
                <a:cs typeface="MS PGothic"/>
              </a:rPr>
              <a:t>                  </a:t>
            </a:r>
            <a:r>
              <a:rPr lang="en-IN" sz="2450" spc="50" dirty="0">
                <a:solidFill>
                  <a:srgbClr val="001F5F"/>
                </a:solidFill>
                <a:latin typeface="Rockwell" panose="02060603020205020403" pitchFamily="18" charset="0"/>
                <a:cs typeface="MS PGothic"/>
              </a:rPr>
              <a:t>KOTTANA MADHU </a:t>
            </a:r>
            <a:r>
              <a:rPr sz="2450" spc="65" dirty="0">
                <a:solidFill>
                  <a:srgbClr val="001F5F"/>
                </a:solidFill>
                <a:latin typeface="Rockwell" panose="02060603020205020403" pitchFamily="18" charset="0"/>
                <a:cs typeface="MS PGothic"/>
              </a:rPr>
              <a:t>(TEAM</a:t>
            </a:r>
            <a:r>
              <a:rPr sz="2450" spc="-150" dirty="0">
                <a:solidFill>
                  <a:srgbClr val="001F5F"/>
                </a:solidFill>
                <a:latin typeface="Rockwell" panose="02060603020205020403" pitchFamily="18" charset="0"/>
                <a:cs typeface="MS PGothic"/>
              </a:rPr>
              <a:t> </a:t>
            </a:r>
            <a:r>
              <a:rPr sz="2450" spc="60" dirty="0">
                <a:solidFill>
                  <a:srgbClr val="001F5F"/>
                </a:solidFill>
                <a:latin typeface="Rockwell" panose="02060603020205020403" pitchFamily="18" charset="0"/>
                <a:cs typeface="MS PGothic"/>
              </a:rPr>
              <a:t>MEMBER)</a:t>
            </a:r>
            <a:endParaRPr sz="2450" dirty="0">
              <a:latin typeface="Rockwell" panose="02060603020205020403" pitchFamily="18" charset="0"/>
              <a:cs typeface="MS P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0885" y="66822"/>
            <a:ext cx="8415629" cy="584133"/>
          </a:xfrm>
          <a:prstGeom prst="rect">
            <a:avLst/>
          </a:prstGeom>
        </p:spPr>
        <p:txBody>
          <a:bodyPr vert="horz" wrap="square" lIns="0" tIns="75564" rIns="0" bIns="0" rtlCol="0">
            <a:spAutoFit/>
          </a:bodyPr>
          <a:lstStyle/>
          <a:p>
            <a:pPr marL="1172210" algn="ctr">
              <a:spcBef>
                <a:spcPts val="110"/>
              </a:spcBef>
            </a:pPr>
            <a:r>
              <a:rPr lang="en-IN" spc="300" dirty="0">
                <a:latin typeface="Calibri"/>
                <a:cs typeface="Calibri"/>
              </a:rPr>
              <a:t>BRAND STUDY OF NOISE</a:t>
            </a:r>
          </a:p>
        </p:txBody>
      </p:sp>
      <p:sp>
        <p:nvSpPr>
          <p:cNvPr id="3" name="object 3"/>
          <p:cNvSpPr txBox="1"/>
          <p:nvPr/>
        </p:nvSpPr>
        <p:spPr>
          <a:xfrm>
            <a:off x="80885" y="763089"/>
            <a:ext cx="9063115" cy="5773696"/>
          </a:xfrm>
          <a:prstGeom prst="rect">
            <a:avLst/>
          </a:prstGeom>
        </p:spPr>
        <p:txBody>
          <a:bodyPr vert="horz" wrap="square" lIns="0" tIns="12700" rIns="0" bIns="0" rtlCol="0">
            <a:spAutoFit/>
          </a:bodyPr>
          <a:lstStyle/>
          <a:p>
            <a:pPr marL="12700">
              <a:lnSpc>
                <a:spcPct val="100000"/>
              </a:lnSpc>
              <a:spcBef>
                <a:spcPts val="100"/>
              </a:spcBef>
            </a:pPr>
            <a:r>
              <a:rPr sz="3000" u="sng" dirty="0">
                <a:solidFill>
                  <a:srgbClr val="7D5F00"/>
                </a:solidFill>
                <a:uFill>
                  <a:solidFill>
                    <a:srgbClr val="7D5F00"/>
                  </a:solidFill>
                </a:uFill>
                <a:latin typeface="MS PGothic"/>
                <a:cs typeface="MS PGothic"/>
              </a:rPr>
              <a:t>About</a:t>
            </a:r>
            <a:r>
              <a:rPr sz="3000" spc="-6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the</a:t>
            </a:r>
            <a:r>
              <a:rPr sz="3000" spc="-5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Logo</a:t>
            </a:r>
            <a:r>
              <a:rPr sz="3000" spc="25"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Of</a:t>
            </a:r>
            <a:r>
              <a:rPr sz="3000" spc="15" dirty="0">
                <a:solidFill>
                  <a:srgbClr val="7D5F00"/>
                </a:solidFill>
                <a:latin typeface="MS PGothic"/>
                <a:cs typeface="MS PGothic"/>
              </a:rPr>
              <a:t> </a:t>
            </a:r>
            <a:r>
              <a:rPr lang="en-US" sz="3000" u="sng" spc="50" dirty="0">
                <a:solidFill>
                  <a:srgbClr val="7D5F00"/>
                </a:solidFill>
                <a:uFill>
                  <a:solidFill>
                    <a:srgbClr val="7D5F00"/>
                  </a:solidFill>
                </a:uFill>
                <a:latin typeface="MS PGothic"/>
                <a:cs typeface="MS PGothic"/>
              </a:rPr>
              <a:t>NOISE</a:t>
            </a:r>
            <a:r>
              <a:rPr sz="3000" spc="-25" dirty="0">
                <a:solidFill>
                  <a:srgbClr val="7D5F00"/>
                </a:solidFill>
                <a:latin typeface="MS PGothic"/>
                <a:cs typeface="MS PGothic"/>
              </a:rPr>
              <a:t>:-</a:t>
            </a:r>
            <a:endParaRPr sz="3000" dirty="0">
              <a:latin typeface="MS PGothic"/>
              <a:cs typeface="MS PGothic"/>
            </a:endParaRPr>
          </a:p>
          <a:p>
            <a:pPr>
              <a:lnSpc>
                <a:spcPct val="100000"/>
              </a:lnSpc>
              <a:spcBef>
                <a:spcPts val="30"/>
              </a:spcBef>
            </a:pPr>
            <a:endParaRPr sz="2600" dirty="0">
              <a:latin typeface="MS PGothic"/>
              <a:cs typeface="MS PGothic"/>
            </a:endParaRPr>
          </a:p>
          <a:p>
            <a:pPr marL="468630" marR="209550" indent="-456565" algn="just">
              <a:lnSpc>
                <a:spcPct val="100000"/>
              </a:lnSpc>
              <a:spcBef>
                <a:spcPts val="5"/>
              </a:spcBef>
              <a:buFont typeface="Arial MT"/>
              <a:buChar char="•"/>
              <a:tabLst>
                <a:tab pos="469900" algn="l"/>
              </a:tabLst>
            </a:pPr>
            <a:r>
              <a:rPr sz="2900" dirty="0">
                <a:latin typeface="MS PGothic"/>
                <a:cs typeface="MS PGothic"/>
              </a:rPr>
              <a:t>The</a:t>
            </a:r>
            <a:r>
              <a:rPr sz="2900" spc="85" dirty="0">
                <a:latin typeface="MS PGothic"/>
                <a:cs typeface="MS PGothic"/>
              </a:rPr>
              <a:t> </a:t>
            </a:r>
            <a:r>
              <a:rPr sz="2900" dirty="0">
                <a:latin typeface="MS PGothic"/>
                <a:cs typeface="MS PGothic"/>
              </a:rPr>
              <a:t>Icon</a:t>
            </a:r>
            <a:r>
              <a:rPr sz="2900" spc="100" dirty="0">
                <a:latin typeface="MS PGothic"/>
                <a:cs typeface="MS PGothic"/>
              </a:rPr>
              <a:t> </a:t>
            </a:r>
            <a:r>
              <a:rPr sz="2900" dirty="0">
                <a:latin typeface="MS PGothic"/>
                <a:cs typeface="MS PGothic"/>
              </a:rPr>
              <a:t>Communicates</a:t>
            </a:r>
            <a:r>
              <a:rPr sz="2900" spc="90" dirty="0">
                <a:latin typeface="MS PGothic"/>
                <a:cs typeface="MS PGothic"/>
              </a:rPr>
              <a:t> </a:t>
            </a:r>
            <a:r>
              <a:rPr sz="2900" dirty="0">
                <a:latin typeface="MS PGothic"/>
                <a:cs typeface="MS PGothic"/>
              </a:rPr>
              <a:t>a</a:t>
            </a:r>
            <a:r>
              <a:rPr sz="2900" spc="130" dirty="0">
                <a:latin typeface="MS PGothic"/>
                <a:cs typeface="MS PGothic"/>
              </a:rPr>
              <a:t> </a:t>
            </a:r>
            <a:r>
              <a:rPr sz="2900" dirty="0">
                <a:latin typeface="MS PGothic"/>
                <a:cs typeface="MS PGothic"/>
              </a:rPr>
              <a:t>sense</a:t>
            </a:r>
            <a:r>
              <a:rPr sz="2900" spc="65" dirty="0">
                <a:latin typeface="MS PGothic"/>
                <a:cs typeface="MS PGothic"/>
              </a:rPr>
              <a:t> </a:t>
            </a:r>
            <a:r>
              <a:rPr sz="2900" dirty="0">
                <a:latin typeface="MS PGothic"/>
                <a:cs typeface="MS PGothic"/>
              </a:rPr>
              <a:t>of</a:t>
            </a:r>
            <a:r>
              <a:rPr sz="2900" spc="65" dirty="0">
                <a:latin typeface="MS PGothic"/>
                <a:cs typeface="MS PGothic"/>
              </a:rPr>
              <a:t> </a:t>
            </a:r>
            <a:r>
              <a:rPr sz="2900" dirty="0">
                <a:latin typeface="MS PGothic"/>
                <a:cs typeface="MS PGothic"/>
              </a:rPr>
              <a:t>Engineering </a:t>
            </a:r>
            <a:r>
              <a:rPr sz="2900" spc="-25" dirty="0">
                <a:latin typeface="MS PGothic"/>
                <a:cs typeface="MS PGothic"/>
              </a:rPr>
              <a:t>and 	</a:t>
            </a:r>
            <a:r>
              <a:rPr sz="2900" dirty="0">
                <a:latin typeface="MS PGothic"/>
                <a:cs typeface="MS PGothic"/>
              </a:rPr>
              <a:t>Intelligence.</a:t>
            </a:r>
            <a:r>
              <a:rPr sz="2900" spc="-45" dirty="0">
                <a:latin typeface="MS PGothic"/>
                <a:cs typeface="MS PGothic"/>
              </a:rPr>
              <a:t> </a:t>
            </a:r>
            <a:r>
              <a:rPr sz="2900" spc="70" dirty="0">
                <a:latin typeface="MS PGothic"/>
                <a:cs typeface="MS PGothic"/>
              </a:rPr>
              <a:t>The</a:t>
            </a:r>
            <a:r>
              <a:rPr sz="2900" spc="-35" dirty="0">
                <a:latin typeface="MS PGothic"/>
                <a:cs typeface="MS PGothic"/>
              </a:rPr>
              <a:t> </a:t>
            </a:r>
            <a:r>
              <a:rPr lang="en-US" sz="2900" spc="55" dirty="0">
                <a:solidFill>
                  <a:schemeClr val="tx1"/>
                </a:solidFill>
                <a:latin typeface="MS PGothic"/>
                <a:cs typeface="MS PGothic"/>
              </a:rPr>
              <a:t>Black</a:t>
            </a:r>
            <a:r>
              <a:rPr sz="2900" spc="-25" dirty="0">
                <a:solidFill>
                  <a:srgbClr val="FF0000"/>
                </a:solidFill>
                <a:latin typeface="MS PGothic"/>
                <a:cs typeface="MS PGothic"/>
              </a:rPr>
              <a:t> </a:t>
            </a:r>
            <a:r>
              <a:rPr sz="2900" spc="50" dirty="0">
                <a:latin typeface="MS PGothic"/>
                <a:cs typeface="MS PGothic"/>
              </a:rPr>
              <a:t>Colour</a:t>
            </a:r>
            <a:r>
              <a:rPr sz="2900" spc="-20" dirty="0">
                <a:latin typeface="MS PGothic"/>
                <a:cs typeface="MS PGothic"/>
              </a:rPr>
              <a:t> </a:t>
            </a:r>
            <a:r>
              <a:rPr sz="2900" dirty="0">
                <a:latin typeface="MS PGothic"/>
                <a:cs typeface="MS PGothic"/>
              </a:rPr>
              <a:t>in</a:t>
            </a:r>
            <a:r>
              <a:rPr sz="2900" spc="70" dirty="0">
                <a:latin typeface="MS PGothic"/>
                <a:cs typeface="MS PGothic"/>
              </a:rPr>
              <a:t> the</a:t>
            </a:r>
            <a:r>
              <a:rPr sz="2900" spc="-5" dirty="0">
                <a:latin typeface="MS PGothic"/>
                <a:cs typeface="MS PGothic"/>
              </a:rPr>
              <a:t> </a:t>
            </a:r>
            <a:r>
              <a:rPr sz="2900" spc="55" dirty="0">
                <a:latin typeface="MS PGothic"/>
                <a:cs typeface="MS PGothic"/>
              </a:rPr>
              <a:t>Logo</a:t>
            </a:r>
            <a:r>
              <a:rPr sz="2900" spc="-35" dirty="0">
                <a:latin typeface="MS PGothic"/>
                <a:cs typeface="MS PGothic"/>
              </a:rPr>
              <a:t> </a:t>
            </a:r>
            <a:r>
              <a:rPr sz="2900" dirty="0">
                <a:latin typeface="MS PGothic"/>
                <a:cs typeface="MS PGothic"/>
              </a:rPr>
              <a:t>Shows</a:t>
            </a:r>
            <a:r>
              <a:rPr sz="2900" spc="-40" dirty="0">
                <a:latin typeface="MS PGothic"/>
                <a:cs typeface="MS PGothic"/>
              </a:rPr>
              <a:t> </a:t>
            </a:r>
            <a:r>
              <a:rPr sz="2900" spc="35" dirty="0">
                <a:latin typeface="MS PGothic"/>
                <a:cs typeface="MS PGothic"/>
              </a:rPr>
              <a:t>the </a:t>
            </a:r>
            <a:r>
              <a:rPr sz="2900" dirty="0">
                <a:latin typeface="MS PGothic"/>
                <a:cs typeface="MS PGothic"/>
              </a:rPr>
              <a:t>Continuity,</a:t>
            </a:r>
            <a:r>
              <a:rPr sz="2900" spc="-130" dirty="0">
                <a:latin typeface="MS PGothic"/>
                <a:cs typeface="MS PGothic"/>
              </a:rPr>
              <a:t> </a:t>
            </a:r>
            <a:r>
              <a:rPr sz="2900" dirty="0">
                <a:latin typeface="MS PGothic"/>
                <a:cs typeface="MS PGothic"/>
              </a:rPr>
              <a:t>Change</a:t>
            </a:r>
            <a:r>
              <a:rPr sz="2900" spc="-114" dirty="0">
                <a:latin typeface="MS PGothic"/>
                <a:cs typeface="MS PGothic"/>
              </a:rPr>
              <a:t> </a:t>
            </a:r>
            <a:r>
              <a:rPr sz="2900" spc="85" dirty="0">
                <a:latin typeface="MS PGothic"/>
                <a:cs typeface="MS PGothic"/>
              </a:rPr>
              <a:t>and</a:t>
            </a:r>
            <a:r>
              <a:rPr sz="2900" spc="-5" dirty="0">
                <a:latin typeface="MS PGothic"/>
                <a:cs typeface="MS PGothic"/>
              </a:rPr>
              <a:t> </a:t>
            </a:r>
            <a:r>
              <a:rPr sz="2900" spc="50" dirty="0">
                <a:latin typeface="MS PGothic"/>
                <a:cs typeface="MS PGothic"/>
              </a:rPr>
              <a:t>also</a:t>
            </a:r>
            <a:r>
              <a:rPr sz="2900" spc="-20" dirty="0">
                <a:latin typeface="MS PGothic"/>
                <a:cs typeface="MS PGothic"/>
              </a:rPr>
              <a:t> </a:t>
            </a:r>
            <a:r>
              <a:rPr sz="2900" spc="-10" dirty="0">
                <a:latin typeface="MS PGothic"/>
                <a:cs typeface="MS PGothic"/>
              </a:rPr>
              <a:t>Confidence.</a:t>
            </a:r>
            <a:endParaRPr sz="2900" dirty="0">
              <a:latin typeface="MS PGothic"/>
              <a:cs typeface="MS PGothic"/>
            </a:endParaRPr>
          </a:p>
          <a:p>
            <a:pPr>
              <a:lnSpc>
                <a:spcPct val="100000"/>
              </a:lnSpc>
              <a:buFont typeface="Arial MT"/>
              <a:buChar char="•"/>
            </a:pPr>
            <a:endParaRPr sz="2400" dirty="0">
              <a:latin typeface="MS PGothic"/>
              <a:cs typeface="MS PGothic"/>
            </a:endParaRPr>
          </a:p>
          <a:p>
            <a:pPr marL="469900" marR="636905" indent="-457834">
              <a:lnSpc>
                <a:spcPct val="102800"/>
              </a:lnSpc>
              <a:buFont typeface="Arial MT"/>
              <a:buChar char="•"/>
              <a:tabLst>
                <a:tab pos="469900" algn="l"/>
              </a:tabLst>
            </a:pPr>
            <a:r>
              <a:rPr sz="2900" spc="45" dirty="0">
                <a:latin typeface="MS PGothic"/>
                <a:cs typeface="MS PGothic"/>
              </a:rPr>
              <a:t>The</a:t>
            </a:r>
            <a:r>
              <a:rPr sz="2900" spc="-5" dirty="0">
                <a:latin typeface="MS PGothic"/>
                <a:cs typeface="MS PGothic"/>
              </a:rPr>
              <a:t> </a:t>
            </a:r>
            <a:r>
              <a:rPr lang="en-US" sz="2900" spc="50" dirty="0">
                <a:solidFill>
                  <a:schemeClr val="tx1"/>
                </a:solidFill>
                <a:latin typeface="MS PGothic"/>
                <a:cs typeface="MS PGothic"/>
              </a:rPr>
              <a:t>White</a:t>
            </a:r>
            <a:r>
              <a:rPr sz="2900" spc="-45" dirty="0">
                <a:solidFill>
                  <a:srgbClr val="FF0000"/>
                </a:solidFill>
                <a:latin typeface="MS PGothic"/>
                <a:cs typeface="MS PGothic"/>
              </a:rPr>
              <a:t> </a:t>
            </a:r>
            <a:r>
              <a:rPr sz="2900" dirty="0">
                <a:latin typeface="MS PGothic"/>
                <a:cs typeface="MS PGothic"/>
              </a:rPr>
              <a:t>Colour</a:t>
            </a:r>
            <a:r>
              <a:rPr sz="2900" spc="-95" dirty="0">
                <a:latin typeface="MS PGothic"/>
                <a:cs typeface="MS PGothic"/>
              </a:rPr>
              <a:t> </a:t>
            </a:r>
            <a:r>
              <a:rPr sz="2900" dirty="0">
                <a:latin typeface="MS PGothic"/>
                <a:cs typeface="MS PGothic"/>
              </a:rPr>
              <a:t>in</a:t>
            </a:r>
            <a:r>
              <a:rPr sz="2900" spc="125" dirty="0">
                <a:latin typeface="MS PGothic"/>
                <a:cs typeface="MS PGothic"/>
              </a:rPr>
              <a:t> </a:t>
            </a:r>
            <a:r>
              <a:rPr sz="2900" spc="50" dirty="0">
                <a:latin typeface="MS PGothic"/>
                <a:cs typeface="MS PGothic"/>
              </a:rPr>
              <a:t>the</a:t>
            </a:r>
            <a:r>
              <a:rPr sz="2900" dirty="0">
                <a:latin typeface="MS PGothic"/>
                <a:cs typeface="MS PGothic"/>
              </a:rPr>
              <a:t> Logo’s</a:t>
            </a:r>
            <a:r>
              <a:rPr sz="2900" spc="-85" dirty="0">
                <a:latin typeface="MS PGothic"/>
                <a:cs typeface="MS PGothic"/>
              </a:rPr>
              <a:t> </a:t>
            </a:r>
            <a:r>
              <a:rPr sz="2900" dirty="0">
                <a:latin typeface="MS PGothic"/>
                <a:cs typeface="MS PGothic"/>
              </a:rPr>
              <a:t>Symbol</a:t>
            </a:r>
            <a:r>
              <a:rPr sz="2900" spc="25" dirty="0">
                <a:latin typeface="MS PGothic"/>
                <a:cs typeface="MS PGothic"/>
              </a:rPr>
              <a:t> </a:t>
            </a:r>
            <a:r>
              <a:rPr sz="2900" dirty="0">
                <a:latin typeface="MS PGothic"/>
                <a:cs typeface="MS PGothic"/>
              </a:rPr>
              <a:t>Shows</a:t>
            </a:r>
            <a:r>
              <a:rPr sz="2900" spc="-85" dirty="0">
                <a:latin typeface="MS PGothic"/>
                <a:cs typeface="MS PGothic"/>
              </a:rPr>
              <a:t> </a:t>
            </a:r>
            <a:r>
              <a:rPr sz="2900" spc="25" dirty="0">
                <a:latin typeface="MS PGothic"/>
                <a:cs typeface="MS PGothic"/>
              </a:rPr>
              <a:t>the</a:t>
            </a:r>
            <a:endParaRPr lang="en-US" sz="2900" spc="25" dirty="0">
              <a:latin typeface="MS PGothic"/>
              <a:cs typeface="MS PGothic"/>
            </a:endParaRPr>
          </a:p>
          <a:p>
            <a:pPr marL="12066" marR="636905">
              <a:lnSpc>
                <a:spcPct val="102800"/>
              </a:lnSpc>
              <a:tabLst>
                <a:tab pos="469900" algn="l"/>
              </a:tabLst>
            </a:pPr>
            <a:r>
              <a:rPr lang="en-IN" sz="2900" spc="25" dirty="0">
                <a:latin typeface="MS PGothic"/>
                <a:cs typeface="MS PGothic"/>
              </a:rPr>
              <a:t>    Smart Wearables &amp; Hearables</a:t>
            </a:r>
            <a:endParaRPr lang="en-US" sz="2900" spc="25" dirty="0">
              <a:latin typeface="MS PGothic"/>
              <a:cs typeface="MS PGothic"/>
            </a:endParaRPr>
          </a:p>
          <a:p>
            <a:pPr marL="12066" marR="636905">
              <a:lnSpc>
                <a:spcPct val="102800"/>
              </a:lnSpc>
              <a:tabLst>
                <a:tab pos="469900" algn="l"/>
              </a:tabLst>
            </a:pPr>
            <a:endParaRPr lang="en-IN" sz="2900" spc="25" dirty="0">
              <a:latin typeface="MS PGothic"/>
              <a:cs typeface="MS PGothic"/>
            </a:endParaRPr>
          </a:p>
          <a:p>
            <a:pPr marL="469266" marR="636905" indent="-457200">
              <a:lnSpc>
                <a:spcPct val="102800"/>
              </a:lnSpc>
              <a:buFont typeface="Arial" panose="020B0604020202020204" pitchFamily="34" charset="0"/>
              <a:buChar char="•"/>
              <a:tabLst>
                <a:tab pos="469900" algn="l"/>
              </a:tabLst>
            </a:pPr>
            <a:r>
              <a:rPr sz="2900" spc="45" dirty="0">
                <a:latin typeface="MS PGothic"/>
                <a:cs typeface="MS PGothic"/>
              </a:rPr>
              <a:t>The</a:t>
            </a:r>
            <a:r>
              <a:rPr sz="2900" spc="265" dirty="0">
                <a:latin typeface="MS PGothic"/>
                <a:cs typeface="MS PGothic"/>
              </a:rPr>
              <a:t> </a:t>
            </a:r>
            <a:r>
              <a:rPr sz="2900" dirty="0">
                <a:solidFill>
                  <a:schemeClr val="tx1"/>
                </a:solidFill>
                <a:latin typeface="MS PGothic"/>
                <a:cs typeface="MS PGothic"/>
              </a:rPr>
              <a:t>Black</a:t>
            </a:r>
            <a:r>
              <a:rPr sz="2900" spc="200" dirty="0">
                <a:solidFill>
                  <a:srgbClr val="2D5395"/>
                </a:solidFill>
                <a:latin typeface="MS PGothic"/>
                <a:cs typeface="MS PGothic"/>
              </a:rPr>
              <a:t> </a:t>
            </a:r>
            <a:r>
              <a:rPr sz="2900" dirty="0" err="1">
                <a:solidFill>
                  <a:srgbClr val="0D0D0D"/>
                </a:solidFill>
                <a:latin typeface="MS PGothic"/>
                <a:cs typeface="MS PGothic"/>
              </a:rPr>
              <a:t>C</a:t>
            </a:r>
            <a:r>
              <a:rPr lang="en-US" sz="2900" dirty="0" err="1">
                <a:solidFill>
                  <a:srgbClr val="0D0D0D"/>
                </a:solidFill>
                <a:latin typeface="MS PGothic"/>
                <a:cs typeface="MS PGothic"/>
              </a:rPr>
              <a:t>o</a:t>
            </a:r>
            <a:r>
              <a:rPr sz="2900" dirty="0" err="1">
                <a:solidFill>
                  <a:srgbClr val="0D0D0D"/>
                </a:solidFill>
                <a:latin typeface="MS PGothic"/>
                <a:cs typeface="MS PGothic"/>
              </a:rPr>
              <a:t>lour</a:t>
            </a:r>
            <a:r>
              <a:rPr sz="2900" spc="190" dirty="0">
                <a:solidFill>
                  <a:srgbClr val="0D0D0D"/>
                </a:solidFill>
                <a:latin typeface="MS PGothic"/>
                <a:cs typeface="MS PGothic"/>
              </a:rPr>
              <a:t> </a:t>
            </a:r>
            <a:r>
              <a:rPr lang="en-US" sz="2900" dirty="0">
                <a:latin typeface="MS PGothic"/>
                <a:cs typeface="MS PGothic"/>
              </a:rPr>
              <a:t>Indicates of Products which can Produce Good Quality Sounds</a:t>
            </a:r>
            <a:endParaRPr sz="2750" dirty="0">
              <a:latin typeface="MS PGothic"/>
              <a:cs typeface="MS PGothic"/>
            </a:endParaRPr>
          </a:p>
          <a:p>
            <a:pPr marL="12701">
              <a:lnSpc>
                <a:spcPct val="100000"/>
              </a:lnSpc>
              <a:tabLst>
                <a:tab pos="527685" algn="l"/>
              </a:tabLst>
            </a:pPr>
            <a:r>
              <a:rPr lang="en-US" sz="2900" spc="60" dirty="0">
                <a:latin typeface="MS PGothic"/>
                <a:cs typeface="MS PGothic"/>
              </a:rPr>
              <a:t>   </a:t>
            </a:r>
          </a:p>
          <a:p>
            <a:pPr marL="469901" indent="-457200">
              <a:lnSpc>
                <a:spcPct val="100000"/>
              </a:lnSpc>
              <a:buFont typeface="Arial" panose="020B0604020202020204" pitchFamily="34" charset="0"/>
              <a:buChar char="•"/>
              <a:tabLst>
                <a:tab pos="527685" algn="l"/>
              </a:tabLst>
            </a:pPr>
            <a:r>
              <a:rPr sz="2900" spc="60" dirty="0">
                <a:latin typeface="MS PGothic"/>
                <a:cs typeface="MS PGothic"/>
              </a:rPr>
              <a:t>The</a:t>
            </a:r>
            <a:r>
              <a:rPr sz="2900" spc="-95" dirty="0">
                <a:latin typeface="MS PGothic"/>
                <a:cs typeface="MS PGothic"/>
              </a:rPr>
              <a:t> </a:t>
            </a:r>
            <a:r>
              <a:rPr sz="2900" spc="55" dirty="0">
                <a:latin typeface="MS PGothic"/>
                <a:cs typeface="MS PGothic"/>
              </a:rPr>
              <a:t>Logo</a:t>
            </a:r>
            <a:r>
              <a:rPr sz="2900" spc="-105" dirty="0">
                <a:latin typeface="MS PGothic"/>
                <a:cs typeface="MS PGothic"/>
              </a:rPr>
              <a:t> </a:t>
            </a:r>
            <a:r>
              <a:rPr sz="2900" dirty="0">
                <a:latin typeface="MS PGothic"/>
                <a:cs typeface="MS PGothic"/>
              </a:rPr>
              <a:t>is</a:t>
            </a:r>
            <a:r>
              <a:rPr sz="2900" spc="40" dirty="0">
                <a:latin typeface="MS PGothic"/>
                <a:cs typeface="MS PGothic"/>
              </a:rPr>
              <a:t> </a:t>
            </a:r>
            <a:r>
              <a:rPr sz="2900" dirty="0">
                <a:latin typeface="MS PGothic"/>
                <a:cs typeface="MS PGothic"/>
              </a:rPr>
              <a:t>Geometrical</a:t>
            </a:r>
            <a:r>
              <a:rPr sz="2900" spc="-140" dirty="0">
                <a:latin typeface="MS PGothic"/>
                <a:cs typeface="MS PGothic"/>
              </a:rPr>
              <a:t> </a:t>
            </a:r>
            <a:r>
              <a:rPr sz="2900" spc="85" dirty="0">
                <a:latin typeface="MS PGothic"/>
                <a:cs typeface="MS PGothic"/>
              </a:rPr>
              <a:t>and</a:t>
            </a:r>
            <a:r>
              <a:rPr sz="2900" spc="-200" dirty="0">
                <a:latin typeface="MS PGothic"/>
                <a:cs typeface="MS PGothic"/>
              </a:rPr>
              <a:t> </a:t>
            </a:r>
            <a:r>
              <a:rPr lang="en-US" sz="2900" spc="-10" dirty="0">
                <a:latin typeface="MS PGothic"/>
                <a:cs typeface="MS PGothic"/>
              </a:rPr>
              <a:t>Attractive</a:t>
            </a:r>
            <a:r>
              <a:rPr sz="2900" spc="-10" dirty="0">
                <a:latin typeface="MS PGothic"/>
                <a:cs typeface="MS PGothic"/>
              </a:rPr>
              <a:t>.</a:t>
            </a:r>
            <a:endParaRPr sz="2900" dirty="0">
              <a:latin typeface="MS PGothic"/>
              <a:cs typeface="MS PGothic"/>
            </a:endParaRPr>
          </a:p>
        </p:txBody>
      </p:sp>
      <p:pic>
        <p:nvPicPr>
          <p:cNvPr id="4" name="Picture 3">
            <a:extLst>
              <a:ext uri="{FF2B5EF4-FFF2-40B4-BE49-F238E27FC236}">
                <a16:creationId xmlns:a16="http://schemas.microsoft.com/office/drawing/2014/main" id="{26DFFC8D-B805-71E9-F291-C193B520A9A2}"/>
              </a:ext>
            </a:extLst>
          </p:cNvPr>
          <p:cNvPicPr>
            <a:picLocks noChangeAspect="1"/>
          </p:cNvPicPr>
          <p:nvPr/>
        </p:nvPicPr>
        <p:blipFill rotWithShape="1">
          <a:blip r:embed="rId2"/>
          <a:srcRect b="9980"/>
          <a:stretch/>
        </p:blipFill>
        <p:spPr>
          <a:xfrm>
            <a:off x="5796136" y="987357"/>
            <a:ext cx="3127519" cy="71345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0626" y="31898"/>
            <a:ext cx="8415629" cy="584133"/>
          </a:xfrm>
          <a:prstGeom prst="rect">
            <a:avLst/>
          </a:prstGeom>
        </p:spPr>
        <p:txBody>
          <a:bodyPr vert="horz" wrap="square" lIns="0" tIns="75564" rIns="0" bIns="0" rtlCol="0">
            <a:spAutoFit/>
          </a:bodyPr>
          <a:lstStyle/>
          <a:p>
            <a:pPr marL="1172210" algn="ctr">
              <a:lnSpc>
                <a:spcPct val="100000"/>
              </a:lnSpc>
              <a:spcBef>
                <a:spcPts val="110"/>
              </a:spcBef>
            </a:pPr>
            <a:r>
              <a:rPr lang="en-IN" spc="300" dirty="0">
                <a:latin typeface="Calibri"/>
                <a:cs typeface="Calibri"/>
              </a:rPr>
              <a:t>BRAND STUDY OF NOISE</a:t>
            </a:r>
            <a:endParaRPr spc="300" dirty="0">
              <a:latin typeface="Calibri"/>
              <a:cs typeface="Calibri"/>
            </a:endParaRPr>
          </a:p>
        </p:txBody>
      </p:sp>
      <p:sp>
        <p:nvSpPr>
          <p:cNvPr id="3" name="object 3"/>
          <p:cNvSpPr txBox="1"/>
          <p:nvPr/>
        </p:nvSpPr>
        <p:spPr>
          <a:xfrm>
            <a:off x="90626" y="857453"/>
            <a:ext cx="9053373" cy="6135526"/>
          </a:xfrm>
          <a:prstGeom prst="rect">
            <a:avLst/>
          </a:prstGeom>
        </p:spPr>
        <p:txBody>
          <a:bodyPr vert="horz" wrap="square" lIns="0" tIns="12700" rIns="0" bIns="0" rtlCol="0">
            <a:spAutoFit/>
          </a:bodyPr>
          <a:lstStyle/>
          <a:p>
            <a:pPr marL="12700">
              <a:lnSpc>
                <a:spcPct val="100000"/>
              </a:lnSpc>
              <a:spcBef>
                <a:spcPts val="100"/>
              </a:spcBef>
            </a:pPr>
            <a:r>
              <a:rPr sz="3000" u="sng" dirty="0">
                <a:solidFill>
                  <a:srgbClr val="7D5F00"/>
                </a:solidFill>
                <a:uFill>
                  <a:solidFill>
                    <a:srgbClr val="7D5F00"/>
                  </a:solidFill>
                </a:uFill>
                <a:latin typeface="MS PGothic"/>
                <a:cs typeface="MS PGothic"/>
              </a:rPr>
              <a:t>About</a:t>
            </a:r>
            <a:r>
              <a:rPr sz="3000" spc="1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the</a:t>
            </a:r>
            <a:r>
              <a:rPr sz="3000" spc="-70" dirty="0">
                <a:solidFill>
                  <a:srgbClr val="7D5F00"/>
                </a:solidFill>
                <a:latin typeface="MS PGothic"/>
                <a:cs typeface="MS PGothic"/>
              </a:rPr>
              <a:t> </a:t>
            </a:r>
            <a:r>
              <a:rPr sz="3000" dirty="0">
                <a:solidFill>
                  <a:srgbClr val="7D5F00"/>
                </a:solidFill>
                <a:latin typeface="MS PGothic"/>
                <a:cs typeface="MS PGothic"/>
              </a:rPr>
              <a:t>M</a:t>
            </a:r>
            <a:r>
              <a:rPr sz="3000" u="sng" dirty="0">
                <a:solidFill>
                  <a:srgbClr val="7D5F00"/>
                </a:solidFill>
                <a:uFill>
                  <a:solidFill>
                    <a:srgbClr val="7D5F00"/>
                  </a:solidFill>
                </a:uFill>
                <a:latin typeface="MS PGothic"/>
                <a:cs typeface="MS PGothic"/>
              </a:rPr>
              <a:t>ission</a:t>
            </a:r>
            <a:r>
              <a:rPr sz="3000" spc="-25"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Of</a:t>
            </a:r>
            <a:r>
              <a:rPr sz="3000" spc="35" dirty="0">
                <a:solidFill>
                  <a:srgbClr val="7D5F00"/>
                </a:solidFill>
                <a:latin typeface="MS PGothic"/>
                <a:cs typeface="MS PGothic"/>
              </a:rPr>
              <a:t> </a:t>
            </a:r>
            <a:r>
              <a:rPr lang="en-US" sz="3000" u="sng" spc="45" dirty="0">
                <a:solidFill>
                  <a:srgbClr val="7D5F00"/>
                </a:solidFill>
                <a:uFill>
                  <a:solidFill>
                    <a:srgbClr val="7D5F00"/>
                  </a:solidFill>
                </a:uFill>
                <a:latin typeface="MS PGothic"/>
                <a:cs typeface="MS PGothic"/>
              </a:rPr>
              <a:t>NOISE</a:t>
            </a:r>
            <a:r>
              <a:rPr lang="en-US" sz="3000" spc="45" dirty="0">
                <a:solidFill>
                  <a:srgbClr val="7D5F00"/>
                </a:solidFill>
                <a:uFill>
                  <a:solidFill>
                    <a:srgbClr val="7D5F00"/>
                  </a:solidFill>
                </a:uFill>
                <a:latin typeface="MS PGothic"/>
                <a:cs typeface="MS PGothic"/>
              </a:rPr>
              <a:t> </a:t>
            </a:r>
            <a:r>
              <a:rPr sz="3000" spc="-50" dirty="0">
                <a:solidFill>
                  <a:srgbClr val="7D5F00"/>
                </a:solidFill>
                <a:latin typeface="MS PGothic"/>
                <a:cs typeface="MS PGothic"/>
              </a:rPr>
              <a:t>:</a:t>
            </a:r>
            <a:endParaRPr sz="3000" dirty="0">
              <a:latin typeface="MS PGothic"/>
              <a:cs typeface="MS PGothic"/>
            </a:endParaRPr>
          </a:p>
          <a:p>
            <a:pPr>
              <a:lnSpc>
                <a:spcPct val="100000"/>
              </a:lnSpc>
              <a:spcBef>
                <a:spcPts val="60"/>
              </a:spcBef>
            </a:pPr>
            <a:endParaRPr sz="2250" dirty="0">
              <a:latin typeface="MS PGothic"/>
              <a:cs typeface="MS PGothic"/>
            </a:endParaRPr>
          </a:p>
          <a:p>
            <a:pPr marL="356870" marR="484505" indent="-344805">
              <a:lnSpc>
                <a:spcPct val="102099"/>
              </a:lnSpc>
              <a:buFont typeface="Arial MT"/>
              <a:buChar char="•"/>
              <a:tabLst>
                <a:tab pos="356870" algn="l"/>
              </a:tabLst>
            </a:pPr>
            <a:r>
              <a:rPr lang="en-US" sz="2450" dirty="0">
                <a:latin typeface="MS UI Gothic" panose="020B0600070205080204" pitchFamily="34" charset="-128"/>
                <a:ea typeface="MS UI Gothic" panose="020B0600070205080204" pitchFamily="34" charset="-128"/>
                <a:cs typeface="MS PGothic"/>
              </a:rPr>
              <a:t>The </a:t>
            </a:r>
            <a:r>
              <a:rPr sz="2450" dirty="0">
                <a:latin typeface="MS UI Gothic" panose="020B0600070205080204" pitchFamily="34" charset="-128"/>
                <a:ea typeface="MS UI Gothic" panose="020B0600070205080204" pitchFamily="34" charset="-128"/>
                <a:cs typeface="MS PGothic"/>
              </a:rPr>
              <a:t>Compan</a:t>
            </a:r>
            <a:r>
              <a:rPr lang="en-US" sz="2450" dirty="0">
                <a:latin typeface="MS UI Gothic" panose="020B0600070205080204" pitchFamily="34" charset="-128"/>
                <a:ea typeface="MS UI Gothic" panose="020B0600070205080204" pitchFamily="34" charset="-128"/>
                <a:cs typeface="MS PGothic"/>
              </a:rPr>
              <a:t>y</a:t>
            </a:r>
            <a:r>
              <a:rPr sz="2450" spc="-6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aspires</a:t>
            </a:r>
            <a:r>
              <a:rPr sz="2450" spc="-5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to</a:t>
            </a:r>
            <a:r>
              <a:rPr sz="2450" spc="15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deliver</a:t>
            </a:r>
            <a:r>
              <a:rPr sz="2450" spc="-135" dirty="0">
                <a:latin typeface="MS UI Gothic" panose="020B0600070205080204" pitchFamily="34" charset="-128"/>
                <a:ea typeface="MS UI Gothic" panose="020B0600070205080204" pitchFamily="34" charset="-128"/>
                <a:cs typeface="MS PGothic"/>
              </a:rPr>
              <a:t> </a:t>
            </a:r>
            <a:r>
              <a:rPr sz="2450" spc="60" dirty="0">
                <a:latin typeface="MS UI Gothic" panose="020B0600070205080204" pitchFamily="34" charset="-128"/>
                <a:ea typeface="MS UI Gothic" panose="020B0600070205080204" pitchFamily="34" charset="-128"/>
                <a:cs typeface="MS PGothic"/>
              </a:rPr>
              <a:t>the </a:t>
            </a:r>
            <a:r>
              <a:rPr sz="2450" dirty="0">
                <a:latin typeface="MS UI Gothic" panose="020B0600070205080204" pitchFamily="34" charset="-128"/>
                <a:ea typeface="MS UI Gothic" panose="020B0600070205080204" pitchFamily="34" charset="-128"/>
                <a:cs typeface="MS PGothic"/>
              </a:rPr>
              <a:t>best</a:t>
            </a:r>
            <a:r>
              <a:rPr sz="2450" spc="60" dirty="0">
                <a:latin typeface="MS UI Gothic" panose="020B0600070205080204" pitchFamily="34" charset="-128"/>
                <a:ea typeface="MS UI Gothic" panose="020B0600070205080204" pitchFamily="34" charset="-128"/>
                <a:cs typeface="MS PGothic"/>
              </a:rPr>
              <a:t> and</a:t>
            </a:r>
            <a:r>
              <a:rPr sz="2450" spc="40" dirty="0">
                <a:latin typeface="MS UI Gothic" panose="020B0600070205080204" pitchFamily="34" charset="-128"/>
                <a:ea typeface="MS UI Gothic" panose="020B0600070205080204" pitchFamily="34" charset="-128"/>
                <a:cs typeface="MS PGothic"/>
              </a:rPr>
              <a:t> </a:t>
            </a:r>
            <a:r>
              <a:rPr sz="2450" spc="35" dirty="0">
                <a:latin typeface="MS UI Gothic" panose="020B0600070205080204" pitchFamily="34" charset="-128"/>
                <a:ea typeface="MS UI Gothic" panose="020B0600070205080204" pitchFamily="34" charset="-128"/>
                <a:cs typeface="MS PGothic"/>
              </a:rPr>
              <a:t>the </a:t>
            </a:r>
            <a:r>
              <a:rPr sz="2450" dirty="0">
                <a:latin typeface="MS UI Gothic" panose="020B0600070205080204" pitchFamily="34" charset="-128"/>
                <a:ea typeface="MS UI Gothic" panose="020B0600070205080204" pitchFamily="34" charset="-128"/>
                <a:cs typeface="MS PGothic"/>
              </a:rPr>
              <a:t>most</a:t>
            </a:r>
            <a:r>
              <a:rPr sz="2450" spc="425" dirty="0">
                <a:latin typeface="MS UI Gothic" panose="020B0600070205080204" pitchFamily="34" charset="-128"/>
                <a:ea typeface="MS UI Gothic" panose="020B0600070205080204" pitchFamily="34" charset="-128"/>
                <a:cs typeface="MS PGothic"/>
              </a:rPr>
              <a:t> </a:t>
            </a:r>
            <a:r>
              <a:rPr sz="2450" spc="45" dirty="0">
                <a:latin typeface="MS UI Gothic" panose="020B0600070205080204" pitchFamily="34" charset="-128"/>
                <a:ea typeface="MS UI Gothic" panose="020B0600070205080204" pitchFamily="34" charset="-128"/>
                <a:cs typeface="MS PGothic"/>
              </a:rPr>
              <a:t>cost-</a:t>
            </a:r>
            <a:r>
              <a:rPr sz="2450" dirty="0">
                <a:latin typeface="MS UI Gothic" panose="020B0600070205080204" pitchFamily="34" charset="-128"/>
                <a:ea typeface="MS UI Gothic" panose="020B0600070205080204" pitchFamily="34" charset="-128"/>
                <a:cs typeface="MS PGothic"/>
              </a:rPr>
              <a:t>effective</a:t>
            </a:r>
            <a:r>
              <a:rPr sz="2450" spc="24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products</a:t>
            </a:r>
            <a:r>
              <a:rPr sz="2450" spc="33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&amp;</a:t>
            </a:r>
            <a:r>
              <a:rPr sz="2450" spc="254"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solutions</a:t>
            </a:r>
            <a:r>
              <a:rPr sz="2450" spc="30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empowered</a:t>
            </a:r>
            <a:r>
              <a:rPr sz="2450" spc="565" dirty="0">
                <a:latin typeface="MS UI Gothic" panose="020B0600070205080204" pitchFamily="34" charset="-128"/>
                <a:ea typeface="MS UI Gothic" panose="020B0600070205080204" pitchFamily="34" charset="-128"/>
                <a:cs typeface="MS PGothic"/>
              </a:rPr>
              <a:t> </a:t>
            </a:r>
            <a:r>
              <a:rPr sz="2450" spc="-25" dirty="0">
                <a:latin typeface="MS UI Gothic" panose="020B0600070205080204" pitchFamily="34" charset="-128"/>
                <a:ea typeface="MS UI Gothic" panose="020B0600070205080204" pitchFamily="34" charset="-128"/>
                <a:cs typeface="MS PGothic"/>
              </a:rPr>
              <a:t>by </a:t>
            </a:r>
            <a:r>
              <a:rPr sz="2450" dirty="0">
                <a:latin typeface="MS UI Gothic" panose="020B0600070205080204" pitchFamily="34" charset="-128"/>
                <a:ea typeface="MS UI Gothic" panose="020B0600070205080204" pitchFamily="34" charset="-128"/>
                <a:cs typeface="MS PGothic"/>
              </a:rPr>
              <a:t>superior</a:t>
            </a:r>
            <a:r>
              <a:rPr sz="2450" spc="135" dirty="0">
                <a:latin typeface="MS UI Gothic" panose="020B0600070205080204" pitchFamily="34" charset="-128"/>
                <a:ea typeface="MS UI Gothic" panose="020B0600070205080204" pitchFamily="34" charset="-128"/>
                <a:cs typeface="MS PGothic"/>
              </a:rPr>
              <a:t> </a:t>
            </a:r>
            <a:r>
              <a:rPr sz="2450" spc="-10" dirty="0">
                <a:latin typeface="MS UI Gothic" panose="020B0600070205080204" pitchFamily="34" charset="-128"/>
                <a:ea typeface="MS UI Gothic" panose="020B0600070205080204" pitchFamily="34" charset="-128"/>
                <a:cs typeface="MS PGothic"/>
              </a:rPr>
              <a:t>technologies.</a:t>
            </a:r>
            <a:endParaRPr sz="2450" dirty="0">
              <a:latin typeface="MS UI Gothic" panose="020B0600070205080204" pitchFamily="34" charset="-128"/>
              <a:ea typeface="MS UI Gothic" panose="020B0600070205080204" pitchFamily="34" charset="-128"/>
              <a:cs typeface="MS PGothic"/>
            </a:endParaRPr>
          </a:p>
          <a:p>
            <a:pPr marL="12065" marR="807720">
              <a:lnSpc>
                <a:spcPct val="102099"/>
              </a:lnSpc>
              <a:tabLst>
                <a:tab pos="356870" algn="l"/>
                <a:tab pos="451484" algn="l"/>
              </a:tabLst>
            </a:pPr>
            <a:endParaRPr sz="2200" dirty="0">
              <a:latin typeface="MS UI Gothic" panose="020B0600070205080204" pitchFamily="34" charset="-128"/>
              <a:ea typeface="MS UI Gothic" panose="020B0600070205080204" pitchFamily="34" charset="-128"/>
              <a:cs typeface="MS PGothic"/>
            </a:endParaRPr>
          </a:p>
          <a:p>
            <a:pPr marL="356870" marR="5080" indent="-344805">
              <a:lnSpc>
                <a:spcPct val="102099"/>
              </a:lnSpc>
              <a:buFont typeface="Arial MT"/>
              <a:buChar char="•"/>
              <a:tabLst>
                <a:tab pos="356870" algn="l"/>
              </a:tabLst>
            </a:pPr>
            <a:r>
              <a:rPr lang="en-US" sz="2450" dirty="0">
                <a:latin typeface="MS UI Gothic" panose="020B0600070205080204" pitchFamily="34" charset="-128"/>
                <a:ea typeface="MS UI Gothic" panose="020B0600070205080204" pitchFamily="34" charset="-128"/>
                <a:cs typeface="MS PGothic"/>
              </a:rPr>
              <a:t>The Company</a:t>
            </a:r>
            <a:r>
              <a:rPr sz="2450" dirty="0">
                <a:latin typeface="MS UI Gothic" panose="020B0600070205080204" pitchFamily="34" charset="-128"/>
                <a:ea typeface="MS UI Gothic" panose="020B0600070205080204" pitchFamily="34" charset="-128"/>
                <a:cs typeface="MS PGothic"/>
              </a:rPr>
              <a:t>,</a:t>
            </a:r>
            <a:r>
              <a:rPr sz="2450" spc="35" dirty="0">
                <a:latin typeface="MS UI Gothic" panose="020B0600070205080204" pitchFamily="34" charset="-128"/>
                <a:ea typeface="MS UI Gothic" panose="020B0600070205080204" pitchFamily="34" charset="-128"/>
                <a:cs typeface="MS PGothic"/>
              </a:rPr>
              <a:t> </a:t>
            </a:r>
            <a:r>
              <a:rPr lang="en-US" sz="2450" dirty="0">
                <a:latin typeface="MS UI Gothic" panose="020B0600070205080204" pitchFamily="34" charset="-128"/>
                <a:ea typeface="MS UI Gothic" panose="020B0600070205080204" pitchFamily="34" charset="-128"/>
                <a:cs typeface="MS PGothic"/>
              </a:rPr>
              <a:t>is </a:t>
            </a:r>
            <a:r>
              <a:rPr sz="2450" dirty="0">
                <a:latin typeface="MS UI Gothic" panose="020B0600070205080204" pitchFamily="34" charset="-128"/>
                <a:ea typeface="MS UI Gothic" panose="020B0600070205080204" pitchFamily="34" charset="-128"/>
                <a:cs typeface="MS PGothic"/>
              </a:rPr>
              <a:t>committed</a:t>
            </a:r>
            <a:r>
              <a:rPr sz="2450" spc="5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to</a:t>
            </a:r>
            <a:r>
              <a:rPr sz="2450" spc="15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give</a:t>
            </a:r>
            <a:r>
              <a:rPr sz="2450" spc="105" dirty="0">
                <a:latin typeface="MS UI Gothic" panose="020B0600070205080204" pitchFamily="34" charset="-128"/>
                <a:ea typeface="MS UI Gothic" panose="020B0600070205080204" pitchFamily="34" charset="-128"/>
                <a:cs typeface="MS PGothic"/>
              </a:rPr>
              <a:t> </a:t>
            </a:r>
            <a:r>
              <a:rPr lang="en-US" sz="2450" dirty="0">
                <a:latin typeface="MS UI Gothic" panose="020B0600070205080204" pitchFamily="34" charset="-128"/>
                <a:ea typeface="MS UI Gothic" panose="020B0600070205080204" pitchFamily="34" charset="-128"/>
                <a:cs typeface="MS PGothic"/>
              </a:rPr>
              <a:t>their</a:t>
            </a:r>
            <a:r>
              <a:rPr sz="2450" spc="8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best</a:t>
            </a:r>
            <a:r>
              <a:rPr sz="2450" spc="75" dirty="0">
                <a:latin typeface="MS UI Gothic" panose="020B0600070205080204" pitchFamily="34" charset="-128"/>
                <a:ea typeface="MS UI Gothic" panose="020B0600070205080204" pitchFamily="34" charset="-128"/>
                <a:cs typeface="MS PGothic"/>
              </a:rPr>
              <a:t> </a:t>
            </a:r>
            <a:r>
              <a:rPr sz="2450" spc="45" dirty="0">
                <a:latin typeface="MS UI Gothic" panose="020B0600070205080204" pitchFamily="34" charset="-128"/>
                <a:ea typeface="MS UI Gothic" panose="020B0600070205080204" pitchFamily="34" charset="-128"/>
                <a:cs typeface="MS PGothic"/>
              </a:rPr>
              <a:t>and</a:t>
            </a:r>
            <a:r>
              <a:rPr sz="2450" spc="100" dirty="0">
                <a:latin typeface="MS UI Gothic" panose="020B0600070205080204" pitchFamily="34" charset="-128"/>
                <a:ea typeface="MS UI Gothic" panose="020B0600070205080204" pitchFamily="34" charset="-128"/>
                <a:cs typeface="MS PGothic"/>
              </a:rPr>
              <a:t> </a:t>
            </a:r>
            <a:r>
              <a:rPr sz="2450" spc="-10" dirty="0">
                <a:latin typeface="MS UI Gothic" panose="020B0600070205080204" pitchFamily="34" charset="-128"/>
                <a:ea typeface="MS UI Gothic" panose="020B0600070205080204" pitchFamily="34" charset="-128"/>
                <a:cs typeface="MS PGothic"/>
              </a:rPr>
              <a:t>Achieve </a:t>
            </a:r>
            <a:r>
              <a:rPr sz="2450" dirty="0">
                <a:latin typeface="MS UI Gothic" panose="020B0600070205080204" pitchFamily="34" charset="-128"/>
                <a:ea typeface="MS UI Gothic" panose="020B0600070205080204" pitchFamily="34" charset="-128"/>
                <a:cs typeface="MS PGothic"/>
              </a:rPr>
              <a:t>the</a:t>
            </a:r>
            <a:r>
              <a:rPr sz="2450" spc="409"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Highest</a:t>
            </a:r>
            <a:r>
              <a:rPr sz="2450" spc="29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Standards</a:t>
            </a:r>
            <a:r>
              <a:rPr sz="2450" spc="34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in</a:t>
            </a:r>
            <a:r>
              <a:rPr sz="2450" spc="26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Performance,</a:t>
            </a:r>
            <a:r>
              <a:rPr sz="2450" spc="27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Quality,</a:t>
            </a:r>
            <a:r>
              <a:rPr sz="2450" spc="23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Systems,</a:t>
            </a:r>
            <a:r>
              <a:rPr sz="2450" spc="325" dirty="0">
                <a:latin typeface="MS UI Gothic" panose="020B0600070205080204" pitchFamily="34" charset="-128"/>
                <a:ea typeface="MS UI Gothic" panose="020B0600070205080204" pitchFamily="34" charset="-128"/>
                <a:cs typeface="MS PGothic"/>
              </a:rPr>
              <a:t> </a:t>
            </a:r>
            <a:r>
              <a:rPr sz="2450" spc="-20" dirty="0">
                <a:latin typeface="MS UI Gothic" panose="020B0600070205080204" pitchFamily="34" charset="-128"/>
                <a:ea typeface="MS UI Gothic" panose="020B0600070205080204" pitchFamily="34" charset="-128"/>
                <a:cs typeface="MS PGothic"/>
              </a:rPr>
              <a:t>Care </a:t>
            </a:r>
            <a:r>
              <a:rPr sz="2450" spc="45" dirty="0">
                <a:latin typeface="MS UI Gothic" panose="020B0600070205080204" pitchFamily="34" charset="-128"/>
                <a:ea typeface="MS UI Gothic" panose="020B0600070205080204" pitchFamily="34" charset="-128"/>
                <a:cs typeface="MS PGothic"/>
              </a:rPr>
              <a:t>and</a:t>
            </a:r>
            <a:r>
              <a:rPr sz="2450" spc="18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Relationships.</a:t>
            </a:r>
            <a:r>
              <a:rPr sz="2450" spc="235"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And</a:t>
            </a:r>
            <a:r>
              <a:rPr sz="2450" spc="195" dirty="0">
                <a:latin typeface="MS UI Gothic" panose="020B0600070205080204" pitchFamily="34" charset="-128"/>
                <a:ea typeface="MS UI Gothic" panose="020B0600070205080204" pitchFamily="34" charset="-128"/>
                <a:cs typeface="MS PGothic"/>
              </a:rPr>
              <a:t> </a:t>
            </a:r>
            <a:r>
              <a:rPr sz="2450" spc="65" dirty="0">
                <a:latin typeface="MS UI Gothic" panose="020B0600070205080204" pitchFamily="34" charset="-128"/>
                <a:ea typeface="MS UI Gothic" panose="020B0600070205080204" pitchFamily="34" charset="-128"/>
                <a:cs typeface="MS PGothic"/>
              </a:rPr>
              <a:t>then</a:t>
            </a:r>
            <a:r>
              <a:rPr sz="2450" spc="22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we</a:t>
            </a:r>
            <a:r>
              <a:rPr sz="2450" spc="110"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want</a:t>
            </a:r>
            <a:r>
              <a:rPr sz="2450" spc="16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to</a:t>
            </a:r>
            <a:r>
              <a:rPr sz="2450" spc="200"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beat</a:t>
            </a:r>
            <a:r>
              <a:rPr sz="2450" spc="155" dirty="0">
                <a:latin typeface="MS UI Gothic" panose="020B0600070205080204" pitchFamily="34" charset="-128"/>
                <a:ea typeface="MS UI Gothic" panose="020B0600070205080204" pitchFamily="34" charset="-128"/>
                <a:cs typeface="MS PGothic"/>
              </a:rPr>
              <a:t> </a:t>
            </a:r>
            <a:r>
              <a:rPr sz="2450" spc="50" dirty="0">
                <a:latin typeface="MS UI Gothic" panose="020B0600070205080204" pitchFamily="34" charset="-128"/>
                <a:ea typeface="MS UI Gothic" panose="020B0600070205080204" pitchFamily="34" charset="-128"/>
                <a:cs typeface="MS PGothic"/>
              </a:rPr>
              <a:t>these</a:t>
            </a:r>
            <a:r>
              <a:rPr sz="2450" spc="185" dirty="0">
                <a:latin typeface="MS UI Gothic" panose="020B0600070205080204" pitchFamily="34" charset="-128"/>
                <a:ea typeface="MS UI Gothic" panose="020B0600070205080204" pitchFamily="34" charset="-128"/>
                <a:cs typeface="MS PGothic"/>
              </a:rPr>
              <a:t> </a:t>
            </a:r>
            <a:r>
              <a:rPr sz="2450" spc="-20" dirty="0">
                <a:latin typeface="MS UI Gothic" panose="020B0600070205080204" pitchFamily="34" charset="-128"/>
                <a:ea typeface="MS UI Gothic" panose="020B0600070205080204" pitchFamily="34" charset="-128"/>
                <a:cs typeface="MS PGothic"/>
              </a:rPr>
              <a:t>High </a:t>
            </a:r>
            <a:r>
              <a:rPr sz="2450" dirty="0">
                <a:latin typeface="MS UI Gothic" panose="020B0600070205080204" pitchFamily="34" charset="-128"/>
                <a:ea typeface="MS UI Gothic" panose="020B0600070205080204" pitchFamily="34" charset="-128"/>
                <a:cs typeface="MS PGothic"/>
              </a:rPr>
              <a:t>Standards</a:t>
            </a:r>
            <a:r>
              <a:rPr sz="2450" spc="229"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and</a:t>
            </a:r>
            <a:r>
              <a:rPr sz="2450" spc="28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go</a:t>
            </a:r>
            <a:r>
              <a:rPr sz="2450" spc="23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further</a:t>
            </a:r>
            <a:r>
              <a:rPr sz="2450" spc="37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because</a:t>
            </a:r>
            <a:r>
              <a:rPr sz="2450" spc="23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anything</a:t>
            </a:r>
            <a:r>
              <a:rPr sz="2450" spc="28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that</a:t>
            </a:r>
            <a:r>
              <a:rPr sz="2450" spc="27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can</a:t>
            </a:r>
            <a:r>
              <a:rPr sz="2450" spc="300"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a:t>
            </a:r>
            <a:r>
              <a:rPr sz="2450" spc="175" dirty="0">
                <a:latin typeface="MS UI Gothic" panose="020B0600070205080204" pitchFamily="34" charset="-128"/>
                <a:ea typeface="MS UI Gothic" panose="020B0600070205080204" pitchFamily="34" charset="-128"/>
                <a:cs typeface="MS PGothic"/>
              </a:rPr>
              <a:t> </a:t>
            </a:r>
            <a:r>
              <a:rPr sz="2450" spc="-20" dirty="0">
                <a:latin typeface="MS UI Gothic" panose="020B0600070205080204" pitchFamily="34" charset="-128"/>
                <a:ea typeface="MS UI Gothic" panose="020B0600070205080204" pitchFamily="34" charset="-128"/>
                <a:cs typeface="MS PGothic"/>
              </a:rPr>
              <a:t>done </a:t>
            </a:r>
            <a:r>
              <a:rPr sz="2450" spc="70" dirty="0">
                <a:latin typeface="MS UI Gothic" panose="020B0600070205080204" pitchFamily="34" charset="-128"/>
                <a:ea typeface="MS UI Gothic" panose="020B0600070205080204" pitchFamily="34" charset="-128"/>
                <a:cs typeface="MS PGothic"/>
              </a:rPr>
              <a:t>can</a:t>
            </a:r>
            <a:r>
              <a:rPr sz="2450" spc="-105" dirty="0">
                <a:latin typeface="MS UI Gothic" panose="020B0600070205080204" pitchFamily="34" charset="-128"/>
                <a:ea typeface="MS UI Gothic" panose="020B0600070205080204" pitchFamily="34" charset="-128"/>
                <a:cs typeface="MS PGothic"/>
              </a:rPr>
              <a:t> </a:t>
            </a:r>
            <a:r>
              <a:rPr sz="2450" dirty="0">
                <a:latin typeface="MS UI Gothic" panose="020B0600070205080204" pitchFamily="34" charset="-128"/>
                <a:ea typeface="MS UI Gothic" panose="020B0600070205080204" pitchFamily="34" charset="-128"/>
                <a:cs typeface="MS PGothic"/>
              </a:rPr>
              <a:t>be</a:t>
            </a:r>
            <a:r>
              <a:rPr sz="2450" spc="75" dirty="0">
                <a:latin typeface="MS UI Gothic" panose="020B0600070205080204" pitchFamily="34" charset="-128"/>
                <a:ea typeface="MS UI Gothic" panose="020B0600070205080204" pitchFamily="34" charset="-128"/>
                <a:cs typeface="MS PGothic"/>
              </a:rPr>
              <a:t> </a:t>
            </a:r>
            <a:r>
              <a:rPr sz="2450" spc="65" dirty="0">
                <a:latin typeface="MS UI Gothic" panose="020B0600070205080204" pitchFamily="34" charset="-128"/>
                <a:ea typeface="MS UI Gothic" panose="020B0600070205080204" pitchFamily="34" charset="-128"/>
                <a:cs typeface="MS PGothic"/>
              </a:rPr>
              <a:t>done</a:t>
            </a:r>
            <a:r>
              <a:rPr sz="2450" spc="-180" dirty="0">
                <a:latin typeface="MS UI Gothic" panose="020B0600070205080204" pitchFamily="34" charset="-128"/>
                <a:ea typeface="MS UI Gothic" panose="020B0600070205080204" pitchFamily="34" charset="-128"/>
                <a:cs typeface="MS PGothic"/>
              </a:rPr>
              <a:t> </a:t>
            </a:r>
            <a:r>
              <a:rPr sz="2450" spc="40" dirty="0">
                <a:latin typeface="MS UI Gothic" panose="020B0600070205080204" pitchFamily="34" charset="-128"/>
                <a:ea typeface="MS UI Gothic" panose="020B0600070205080204" pitchFamily="34" charset="-128"/>
                <a:cs typeface="MS PGothic"/>
              </a:rPr>
              <a:t>better.”</a:t>
            </a:r>
            <a:endParaRPr lang="en-US" sz="2450" spc="40" dirty="0">
              <a:latin typeface="MS UI Gothic" panose="020B0600070205080204" pitchFamily="34" charset="-128"/>
              <a:ea typeface="MS UI Gothic" panose="020B0600070205080204" pitchFamily="34" charset="-128"/>
              <a:cs typeface="MS PGothic"/>
            </a:endParaRPr>
          </a:p>
          <a:p>
            <a:pPr marL="356870" marR="5080" indent="-344805">
              <a:lnSpc>
                <a:spcPct val="102099"/>
              </a:lnSpc>
              <a:buFont typeface="Arial MT"/>
              <a:buChar char="•"/>
              <a:tabLst>
                <a:tab pos="356870" algn="l"/>
              </a:tabLst>
            </a:pPr>
            <a:endParaRPr lang="en-IN" sz="2450" spc="40" dirty="0">
              <a:latin typeface="MS UI Gothic" panose="020B0600070205080204" pitchFamily="34" charset="-128"/>
              <a:ea typeface="MS UI Gothic" panose="020B0600070205080204" pitchFamily="34" charset="-128"/>
              <a:cs typeface="MS PGothic"/>
            </a:endParaRPr>
          </a:p>
          <a:p>
            <a:pPr marL="356870" marR="5080" indent="-344805">
              <a:lnSpc>
                <a:spcPct val="102099"/>
              </a:lnSpc>
              <a:buFont typeface="Arial MT"/>
              <a:buChar char="•"/>
              <a:tabLst>
                <a:tab pos="356870" algn="l"/>
              </a:tabLst>
            </a:pPr>
            <a:r>
              <a:rPr lang="en-US" sz="2450" dirty="0">
                <a:latin typeface="MS UI Gothic" panose="020B0600070205080204" pitchFamily="34" charset="-128"/>
                <a:ea typeface="MS UI Gothic" panose="020B0600070205080204" pitchFamily="34" charset="-128"/>
                <a:cs typeface="MS PGothic"/>
              </a:rPr>
              <a:t>The Company is committed in ensuring value for money by developing high-quality, environment-friendly and efficient solutions that fulfil the diverse needs of customers.</a:t>
            </a:r>
          </a:p>
          <a:p>
            <a:pPr marL="356870" marR="5080" indent="-344805">
              <a:lnSpc>
                <a:spcPct val="102099"/>
              </a:lnSpc>
              <a:buFont typeface="Arial MT"/>
              <a:buChar char="•"/>
              <a:tabLst>
                <a:tab pos="356870" algn="l"/>
              </a:tabLst>
            </a:pPr>
            <a:endParaRPr sz="2450" dirty="0">
              <a:latin typeface="MS UI Gothic" panose="020B0600070205080204" pitchFamily="34" charset="-128"/>
              <a:ea typeface="MS UI Gothic" panose="020B0600070205080204" pitchFamily="34" charset="-128"/>
              <a:cs typeface="MS P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0627" y="0"/>
            <a:ext cx="8415629" cy="584133"/>
          </a:xfrm>
          <a:prstGeom prst="rect">
            <a:avLst/>
          </a:prstGeom>
        </p:spPr>
        <p:txBody>
          <a:bodyPr vert="horz" wrap="square" lIns="0" tIns="75564" rIns="0" bIns="0" rtlCol="0">
            <a:spAutoFit/>
          </a:bodyPr>
          <a:lstStyle/>
          <a:p>
            <a:pPr marL="1155065" algn="ctr">
              <a:lnSpc>
                <a:spcPct val="100000"/>
              </a:lnSpc>
              <a:spcBef>
                <a:spcPts val="115"/>
              </a:spcBef>
            </a:pPr>
            <a:r>
              <a:rPr lang="en-IN" spc="300" dirty="0">
                <a:latin typeface="Calibri"/>
                <a:cs typeface="Calibri"/>
              </a:rPr>
              <a:t>BRAND STUDY OF NOISE</a:t>
            </a:r>
            <a:endParaRPr spc="300" dirty="0">
              <a:latin typeface="Calibri"/>
              <a:cs typeface="Calibri"/>
            </a:endParaRPr>
          </a:p>
        </p:txBody>
      </p:sp>
      <p:sp>
        <p:nvSpPr>
          <p:cNvPr id="3" name="object 3"/>
          <p:cNvSpPr txBox="1"/>
          <p:nvPr/>
        </p:nvSpPr>
        <p:spPr>
          <a:xfrm>
            <a:off x="90627" y="857453"/>
            <a:ext cx="8945869" cy="5357492"/>
          </a:xfrm>
          <a:prstGeom prst="rect">
            <a:avLst/>
          </a:prstGeom>
        </p:spPr>
        <p:txBody>
          <a:bodyPr vert="horz" wrap="square" lIns="0" tIns="12700" rIns="0" bIns="0" rtlCol="0">
            <a:spAutoFit/>
          </a:bodyPr>
          <a:lstStyle/>
          <a:p>
            <a:pPr marL="12700">
              <a:lnSpc>
                <a:spcPct val="100000"/>
              </a:lnSpc>
              <a:spcBef>
                <a:spcPts val="100"/>
              </a:spcBef>
            </a:pPr>
            <a:r>
              <a:rPr sz="3000" u="sng" dirty="0">
                <a:solidFill>
                  <a:srgbClr val="7D5F00"/>
                </a:solidFill>
                <a:uFill>
                  <a:solidFill>
                    <a:srgbClr val="7D5F00"/>
                  </a:solidFill>
                </a:uFill>
                <a:latin typeface="MS PGothic"/>
                <a:cs typeface="MS PGothic"/>
              </a:rPr>
              <a:t>About</a:t>
            </a:r>
            <a:r>
              <a:rPr sz="3000" spc="-2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the</a:t>
            </a:r>
            <a:r>
              <a:rPr sz="3000" spc="-9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Vision</a:t>
            </a:r>
            <a:r>
              <a:rPr sz="3000" spc="100" dirty="0">
                <a:solidFill>
                  <a:srgbClr val="7D5F00"/>
                </a:solidFill>
                <a:latin typeface="MS PGothic"/>
                <a:cs typeface="MS PGothic"/>
              </a:rPr>
              <a:t> </a:t>
            </a:r>
            <a:r>
              <a:rPr sz="3000" u="sng" dirty="0">
                <a:solidFill>
                  <a:srgbClr val="7D5F00"/>
                </a:solidFill>
                <a:uFill>
                  <a:solidFill>
                    <a:srgbClr val="7D5F00"/>
                  </a:solidFill>
                </a:uFill>
                <a:latin typeface="MS PGothic"/>
                <a:cs typeface="MS PGothic"/>
              </a:rPr>
              <a:t>Of</a:t>
            </a:r>
            <a:r>
              <a:rPr sz="3000" spc="30" dirty="0">
                <a:solidFill>
                  <a:srgbClr val="7D5F00"/>
                </a:solidFill>
                <a:latin typeface="MS PGothic"/>
                <a:cs typeface="MS PGothic"/>
              </a:rPr>
              <a:t> </a:t>
            </a:r>
            <a:r>
              <a:rPr lang="en-US" sz="3000" u="sng" spc="45" dirty="0">
                <a:solidFill>
                  <a:srgbClr val="7D5F00"/>
                </a:solidFill>
                <a:uFill>
                  <a:solidFill>
                    <a:srgbClr val="7D5F00"/>
                  </a:solidFill>
                </a:uFill>
                <a:latin typeface="MS PGothic"/>
                <a:cs typeface="MS PGothic"/>
              </a:rPr>
              <a:t>NOISE</a:t>
            </a:r>
            <a:r>
              <a:rPr sz="3000" spc="-50" dirty="0">
                <a:solidFill>
                  <a:srgbClr val="7D5F00"/>
                </a:solidFill>
                <a:latin typeface="MS PGothic"/>
                <a:cs typeface="MS PGothic"/>
              </a:rPr>
              <a:t>:</a:t>
            </a:r>
            <a:endParaRPr sz="3000" dirty="0">
              <a:latin typeface="MS PGothic"/>
              <a:cs typeface="MS PGothic"/>
            </a:endParaRPr>
          </a:p>
          <a:p>
            <a:pPr>
              <a:lnSpc>
                <a:spcPct val="100000"/>
              </a:lnSpc>
              <a:spcBef>
                <a:spcPts val="60"/>
              </a:spcBef>
            </a:pPr>
            <a:endParaRPr sz="2250" dirty="0">
              <a:latin typeface="MS PGothic"/>
              <a:cs typeface="MS PGothic"/>
            </a:endParaRPr>
          </a:p>
          <a:p>
            <a:pPr marL="356870" marR="401955" indent="-344805">
              <a:lnSpc>
                <a:spcPct val="102099"/>
              </a:lnSpc>
              <a:buFont typeface="Arial MT"/>
              <a:buChar char="•"/>
              <a:tabLst>
                <a:tab pos="356870" algn="l"/>
              </a:tabLst>
            </a:pPr>
            <a:r>
              <a:rPr lang="en-US" sz="2450" dirty="0">
                <a:latin typeface="MS PGothic"/>
                <a:cs typeface="MS PGothic"/>
              </a:rPr>
              <a:t>The </a:t>
            </a:r>
            <a:r>
              <a:rPr sz="2450" dirty="0">
                <a:latin typeface="MS PGothic"/>
                <a:cs typeface="MS PGothic"/>
              </a:rPr>
              <a:t>Compan</a:t>
            </a:r>
            <a:r>
              <a:rPr lang="en-US" sz="2450" dirty="0">
                <a:latin typeface="MS PGothic"/>
                <a:cs typeface="MS PGothic"/>
              </a:rPr>
              <a:t>y</a:t>
            </a:r>
            <a:r>
              <a:rPr sz="2450" spc="-65" dirty="0">
                <a:latin typeface="MS PGothic"/>
                <a:cs typeface="MS PGothic"/>
              </a:rPr>
              <a:t> </a:t>
            </a:r>
            <a:r>
              <a:rPr sz="2450" dirty="0">
                <a:latin typeface="MS PGothic"/>
                <a:cs typeface="MS PGothic"/>
              </a:rPr>
              <a:t>aspires</a:t>
            </a:r>
            <a:r>
              <a:rPr sz="2450" spc="-55" dirty="0">
                <a:latin typeface="MS PGothic"/>
                <a:cs typeface="MS PGothic"/>
              </a:rPr>
              <a:t> </a:t>
            </a:r>
            <a:r>
              <a:rPr sz="2450" dirty="0">
                <a:latin typeface="MS PGothic"/>
                <a:cs typeface="MS PGothic"/>
              </a:rPr>
              <a:t>to</a:t>
            </a:r>
            <a:r>
              <a:rPr sz="2450" spc="155" dirty="0">
                <a:latin typeface="MS PGothic"/>
                <a:cs typeface="MS PGothic"/>
              </a:rPr>
              <a:t> </a:t>
            </a:r>
            <a:r>
              <a:rPr sz="2450" dirty="0">
                <a:latin typeface="MS PGothic"/>
                <a:cs typeface="MS PGothic"/>
              </a:rPr>
              <a:t>deliver</a:t>
            </a:r>
            <a:r>
              <a:rPr sz="2450" spc="-135" dirty="0">
                <a:latin typeface="MS PGothic"/>
                <a:cs typeface="MS PGothic"/>
              </a:rPr>
              <a:t> </a:t>
            </a:r>
            <a:r>
              <a:rPr sz="2450" spc="60" dirty="0">
                <a:latin typeface="MS PGothic"/>
                <a:cs typeface="MS PGothic"/>
              </a:rPr>
              <a:t>the </a:t>
            </a:r>
            <a:r>
              <a:rPr sz="2450" dirty="0">
                <a:latin typeface="MS PGothic"/>
                <a:cs typeface="MS PGothic"/>
              </a:rPr>
              <a:t>best</a:t>
            </a:r>
            <a:r>
              <a:rPr sz="2450" spc="60" dirty="0">
                <a:latin typeface="MS PGothic"/>
                <a:cs typeface="MS PGothic"/>
              </a:rPr>
              <a:t> and</a:t>
            </a:r>
            <a:r>
              <a:rPr sz="2450" spc="40" dirty="0">
                <a:latin typeface="MS PGothic"/>
                <a:cs typeface="MS PGothic"/>
              </a:rPr>
              <a:t> </a:t>
            </a:r>
            <a:r>
              <a:rPr sz="2450" spc="35" dirty="0">
                <a:latin typeface="MS PGothic"/>
                <a:cs typeface="MS PGothic"/>
              </a:rPr>
              <a:t>the </a:t>
            </a:r>
            <a:r>
              <a:rPr sz="2450" dirty="0">
                <a:latin typeface="MS PGothic"/>
                <a:cs typeface="MS PGothic"/>
              </a:rPr>
              <a:t>most</a:t>
            </a:r>
            <a:r>
              <a:rPr sz="2450" spc="425" dirty="0">
                <a:latin typeface="MS PGothic"/>
                <a:cs typeface="MS PGothic"/>
              </a:rPr>
              <a:t> </a:t>
            </a:r>
            <a:r>
              <a:rPr sz="2450" spc="45" dirty="0">
                <a:latin typeface="MS PGothic"/>
                <a:cs typeface="MS PGothic"/>
              </a:rPr>
              <a:t>cost-</a:t>
            </a:r>
            <a:r>
              <a:rPr sz="2450" dirty="0">
                <a:latin typeface="MS PGothic"/>
                <a:cs typeface="MS PGothic"/>
              </a:rPr>
              <a:t>effective</a:t>
            </a:r>
            <a:r>
              <a:rPr sz="2450" spc="240" dirty="0">
                <a:latin typeface="MS PGothic"/>
                <a:cs typeface="MS PGothic"/>
              </a:rPr>
              <a:t> </a:t>
            </a:r>
            <a:r>
              <a:rPr sz="2450" dirty="0">
                <a:latin typeface="MS PGothic"/>
                <a:cs typeface="MS PGothic"/>
              </a:rPr>
              <a:t>products</a:t>
            </a:r>
            <a:r>
              <a:rPr sz="2450" spc="330" dirty="0">
                <a:latin typeface="MS PGothic"/>
                <a:cs typeface="MS PGothic"/>
              </a:rPr>
              <a:t> </a:t>
            </a:r>
            <a:r>
              <a:rPr sz="2450" dirty="0">
                <a:latin typeface="MS PGothic"/>
                <a:cs typeface="MS PGothic"/>
              </a:rPr>
              <a:t>&amp;</a:t>
            </a:r>
            <a:r>
              <a:rPr sz="2450" spc="254" dirty="0">
                <a:latin typeface="MS PGothic"/>
                <a:cs typeface="MS PGothic"/>
              </a:rPr>
              <a:t> </a:t>
            </a:r>
            <a:r>
              <a:rPr sz="2450" dirty="0">
                <a:latin typeface="MS PGothic"/>
                <a:cs typeface="MS PGothic"/>
              </a:rPr>
              <a:t>solutions</a:t>
            </a:r>
            <a:r>
              <a:rPr sz="2450" spc="305" dirty="0">
                <a:latin typeface="MS PGothic"/>
                <a:cs typeface="MS PGothic"/>
              </a:rPr>
              <a:t> </a:t>
            </a:r>
            <a:r>
              <a:rPr sz="2450" dirty="0">
                <a:latin typeface="MS PGothic"/>
                <a:cs typeface="MS PGothic"/>
              </a:rPr>
              <a:t>empowered</a:t>
            </a:r>
            <a:r>
              <a:rPr sz="2450" spc="565" dirty="0">
                <a:latin typeface="MS PGothic"/>
                <a:cs typeface="MS PGothic"/>
              </a:rPr>
              <a:t> </a:t>
            </a:r>
            <a:r>
              <a:rPr sz="2450" spc="-25" dirty="0">
                <a:latin typeface="MS PGothic"/>
                <a:cs typeface="MS PGothic"/>
              </a:rPr>
              <a:t>by </a:t>
            </a:r>
            <a:r>
              <a:rPr sz="2450" dirty="0">
                <a:latin typeface="MS PGothic"/>
                <a:cs typeface="MS PGothic"/>
              </a:rPr>
              <a:t>superior</a:t>
            </a:r>
            <a:r>
              <a:rPr sz="2450" spc="135" dirty="0">
                <a:latin typeface="MS PGothic"/>
                <a:cs typeface="MS PGothic"/>
              </a:rPr>
              <a:t> </a:t>
            </a:r>
            <a:r>
              <a:rPr sz="2450" spc="-10" dirty="0">
                <a:latin typeface="MS PGothic"/>
                <a:cs typeface="MS PGothic"/>
              </a:rPr>
              <a:t>technologies.</a:t>
            </a:r>
            <a:endParaRPr sz="2450" dirty="0">
              <a:latin typeface="MS PGothic"/>
              <a:cs typeface="MS PGothic"/>
            </a:endParaRPr>
          </a:p>
          <a:p>
            <a:pPr>
              <a:lnSpc>
                <a:spcPct val="100000"/>
              </a:lnSpc>
              <a:buFont typeface="Arial MT"/>
              <a:buChar char="•"/>
            </a:pPr>
            <a:endParaRPr sz="2400" dirty="0">
              <a:latin typeface="MS PGothic"/>
              <a:cs typeface="MS PGothic"/>
            </a:endParaRPr>
          </a:p>
          <a:p>
            <a:pPr>
              <a:lnSpc>
                <a:spcPct val="100000"/>
              </a:lnSpc>
              <a:buFont typeface="Arial MT"/>
              <a:buChar char="•"/>
            </a:pPr>
            <a:endParaRPr sz="23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Noise is Renewing its focus on Smart Wearables &amp; Hearables. (Wireless Headphones with Advanced Features) </a:t>
            </a:r>
          </a:p>
          <a:p>
            <a:pPr marL="356870" indent="-344170">
              <a:lnSpc>
                <a:spcPct val="100000"/>
              </a:lnSpc>
              <a:buFont typeface="Arial MT"/>
              <a:buChar char="•"/>
              <a:tabLst>
                <a:tab pos="356870" algn="l"/>
              </a:tabLst>
            </a:pPr>
            <a:endParaRPr lang="en-US" sz="2450" dirty="0">
              <a:latin typeface="MS PGothic"/>
              <a:cs typeface="MS PGothic"/>
            </a:endParaRPr>
          </a:p>
          <a:p>
            <a:pPr marL="356870" indent="-344170">
              <a:lnSpc>
                <a:spcPct val="100000"/>
              </a:lnSpc>
              <a:buFont typeface="Arial MT"/>
              <a:buChar char="•"/>
              <a:tabLst>
                <a:tab pos="356870" algn="l"/>
              </a:tabLst>
            </a:pPr>
            <a:endParaRPr lang="en-US" sz="24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We aim to be the biggest player in the Indian Market, a Household name with young, high tech Indian consumers and a brand Indians are be proud of.</a:t>
            </a:r>
            <a:endParaRPr sz="2450" dirty="0">
              <a:latin typeface="MS PGothic"/>
              <a:cs typeface="MS PGothic"/>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31640" y="69681"/>
            <a:ext cx="8415629" cy="568744"/>
          </a:xfrm>
          <a:prstGeom prst="rect">
            <a:avLst/>
          </a:prstGeom>
        </p:spPr>
        <p:txBody>
          <a:bodyPr vert="horz" wrap="square" lIns="0" tIns="75564" rIns="0" bIns="0" rtlCol="0">
            <a:spAutoFit/>
          </a:bodyPr>
          <a:lstStyle/>
          <a:p>
            <a:pPr marL="487680">
              <a:lnSpc>
                <a:spcPct val="100000"/>
              </a:lnSpc>
              <a:spcBef>
                <a:spcPts val="115"/>
              </a:spcBef>
            </a:pPr>
            <a:r>
              <a:rPr lang="en-IN" sz="3200" dirty="0">
                <a:latin typeface="Calibri"/>
                <a:cs typeface="Calibri"/>
              </a:rPr>
              <a:t>COMPETITOR</a:t>
            </a:r>
            <a:r>
              <a:rPr lang="en-IN" sz="3200" spc="-85" dirty="0">
                <a:latin typeface="Calibri"/>
                <a:cs typeface="Calibri"/>
              </a:rPr>
              <a:t> </a:t>
            </a:r>
            <a:r>
              <a:rPr lang="en-IN" sz="3200" dirty="0">
                <a:latin typeface="Calibri"/>
                <a:cs typeface="Calibri"/>
              </a:rPr>
              <a:t>ANALYSIS</a:t>
            </a:r>
            <a:r>
              <a:rPr lang="en-IN" sz="3200" spc="-225" dirty="0">
                <a:latin typeface="Calibri"/>
                <a:cs typeface="Calibri"/>
              </a:rPr>
              <a:t> </a:t>
            </a:r>
            <a:r>
              <a:rPr lang="en-IN" sz="3200" dirty="0">
                <a:latin typeface="Calibri"/>
                <a:cs typeface="Calibri"/>
              </a:rPr>
              <a:t>OF</a:t>
            </a:r>
            <a:r>
              <a:rPr lang="en-IN" sz="3200" spc="-15" dirty="0">
                <a:latin typeface="Calibri"/>
                <a:cs typeface="Calibri"/>
              </a:rPr>
              <a:t> </a:t>
            </a:r>
            <a:r>
              <a:rPr lang="en-IN" sz="3200" dirty="0">
                <a:latin typeface="Calibri"/>
                <a:cs typeface="Calibri"/>
              </a:rPr>
              <a:t>NOISE</a:t>
            </a:r>
            <a:endParaRPr lang="en-IN" sz="3200" spc="-25" dirty="0">
              <a:latin typeface="Calibri"/>
              <a:cs typeface="Calibri"/>
            </a:endParaRPr>
          </a:p>
        </p:txBody>
      </p:sp>
      <p:sp>
        <p:nvSpPr>
          <p:cNvPr id="3" name="object 3"/>
          <p:cNvSpPr txBox="1"/>
          <p:nvPr/>
        </p:nvSpPr>
        <p:spPr>
          <a:xfrm>
            <a:off x="312521" y="934923"/>
            <a:ext cx="8604250" cy="5269263"/>
          </a:xfrm>
          <a:prstGeom prst="rect">
            <a:avLst/>
          </a:prstGeom>
        </p:spPr>
        <p:txBody>
          <a:bodyPr vert="horz" wrap="square" lIns="0" tIns="12065" rIns="0" bIns="0" rtlCol="0">
            <a:spAutoFit/>
          </a:bodyPr>
          <a:lstStyle/>
          <a:p>
            <a:pPr marL="12700">
              <a:lnSpc>
                <a:spcPct val="100000"/>
              </a:lnSpc>
              <a:spcBef>
                <a:spcPts val="95"/>
              </a:spcBef>
            </a:pPr>
            <a:r>
              <a:rPr sz="2750" u="sng" spc="55" dirty="0">
                <a:solidFill>
                  <a:srgbClr val="7D5F00"/>
                </a:solidFill>
                <a:uFill>
                  <a:solidFill>
                    <a:srgbClr val="7D5F00"/>
                  </a:solidFill>
                </a:uFill>
                <a:latin typeface="MS PGothic"/>
                <a:cs typeface="MS PGothic"/>
              </a:rPr>
              <a:t>About</a:t>
            </a:r>
            <a:r>
              <a:rPr sz="2750" spc="-75" dirty="0">
                <a:solidFill>
                  <a:srgbClr val="7D5F00"/>
                </a:solidFill>
                <a:latin typeface="MS PGothic"/>
                <a:cs typeface="MS PGothic"/>
              </a:rPr>
              <a:t> </a:t>
            </a:r>
            <a:r>
              <a:rPr sz="2750" u="sng" dirty="0">
                <a:solidFill>
                  <a:srgbClr val="7D5F00"/>
                </a:solidFill>
                <a:uFill>
                  <a:solidFill>
                    <a:srgbClr val="7D5F00"/>
                  </a:solidFill>
                </a:uFill>
                <a:latin typeface="MS PGothic"/>
                <a:cs typeface="MS PGothic"/>
              </a:rPr>
              <a:t>the</a:t>
            </a:r>
            <a:r>
              <a:rPr sz="2750" spc="100" dirty="0">
                <a:solidFill>
                  <a:srgbClr val="7D5F00"/>
                </a:solidFill>
                <a:latin typeface="MS PGothic"/>
                <a:cs typeface="MS PGothic"/>
              </a:rPr>
              <a:t> </a:t>
            </a:r>
            <a:r>
              <a:rPr sz="2750" u="sng" spc="55" dirty="0">
                <a:solidFill>
                  <a:srgbClr val="7D5F00"/>
                </a:solidFill>
                <a:uFill>
                  <a:solidFill>
                    <a:srgbClr val="7D5F00"/>
                  </a:solidFill>
                </a:uFill>
                <a:latin typeface="MS PGothic"/>
                <a:cs typeface="MS PGothic"/>
              </a:rPr>
              <a:t>Other</a:t>
            </a:r>
            <a:r>
              <a:rPr sz="2750" spc="-45" dirty="0">
                <a:solidFill>
                  <a:srgbClr val="7D5F00"/>
                </a:solidFill>
                <a:latin typeface="MS PGothic"/>
                <a:cs typeface="MS PGothic"/>
              </a:rPr>
              <a:t> </a:t>
            </a:r>
            <a:r>
              <a:rPr sz="2750" u="sng" dirty="0">
                <a:solidFill>
                  <a:srgbClr val="7D5F00"/>
                </a:solidFill>
                <a:uFill>
                  <a:solidFill>
                    <a:srgbClr val="7D5F00"/>
                  </a:solidFill>
                </a:uFill>
                <a:latin typeface="MS PGothic"/>
                <a:cs typeface="MS PGothic"/>
              </a:rPr>
              <a:t>Competitors</a:t>
            </a:r>
            <a:r>
              <a:rPr sz="2750" spc="10" dirty="0">
                <a:solidFill>
                  <a:srgbClr val="7D5F00"/>
                </a:solidFill>
                <a:latin typeface="MS PGothic"/>
                <a:cs typeface="MS PGothic"/>
              </a:rPr>
              <a:t> </a:t>
            </a:r>
            <a:r>
              <a:rPr sz="2750" u="sng" dirty="0">
                <a:solidFill>
                  <a:srgbClr val="7D5F00"/>
                </a:solidFill>
                <a:uFill>
                  <a:solidFill>
                    <a:srgbClr val="7D5F00"/>
                  </a:solidFill>
                </a:uFill>
                <a:latin typeface="MS PGothic"/>
                <a:cs typeface="MS PGothic"/>
              </a:rPr>
              <a:t>With</a:t>
            </a:r>
            <a:r>
              <a:rPr sz="2750" spc="75" dirty="0">
                <a:solidFill>
                  <a:srgbClr val="7D5F00"/>
                </a:solidFill>
                <a:latin typeface="MS PGothic"/>
                <a:cs typeface="MS PGothic"/>
              </a:rPr>
              <a:t> </a:t>
            </a:r>
            <a:r>
              <a:rPr lang="en-US" sz="2750" u="sng" spc="70" dirty="0">
                <a:solidFill>
                  <a:srgbClr val="7D5F00"/>
                </a:solidFill>
                <a:uFill>
                  <a:solidFill>
                    <a:srgbClr val="7D5F00"/>
                  </a:solidFill>
                </a:uFill>
                <a:latin typeface="MS PGothic"/>
                <a:cs typeface="MS PGothic"/>
              </a:rPr>
              <a:t>Noise</a:t>
            </a:r>
            <a:r>
              <a:rPr lang="en-US" sz="2750" spc="70" dirty="0">
                <a:solidFill>
                  <a:srgbClr val="7D5F00"/>
                </a:solidFill>
                <a:uFill>
                  <a:solidFill>
                    <a:srgbClr val="7D5F00"/>
                  </a:solidFill>
                </a:uFill>
                <a:latin typeface="MS PGothic"/>
                <a:cs typeface="MS PGothic"/>
              </a:rPr>
              <a:t> </a:t>
            </a:r>
            <a:r>
              <a:rPr sz="3200" spc="-25" dirty="0">
                <a:solidFill>
                  <a:srgbClr val="7D5F00"/>
                </a:solidFill>
                <a:latin typeface="MS PGothic"/>
                <a:cs typeface="MS PGothic"/>
              </a:rPr>
              <a:t>:-</a:t>
            </a:r>
            <a:endParaRPr sz="3200" dirty="0">
              <a:latin typeface="MS PGothic"/>
              <a:cs typeface="MS PGothic"/>
            </a:endParaRPr>
          </a:p>
          <a:p>
            <a:pPr>
              <a:lnSpc>
                <a:spcPct val="100000"/>
              </a:lnSpc>
              <a:spcBef>
                <a:spcPts val="55"/>
              </a:spcBef>
            </a:pPr>
            <a:endParaRPr sz="2300" dirty="0">
              <a:latin typeface="MS PGothic"/>
              <a:cs typeface="MS PGothic"/>
            </a:endParaRPr>
          </a:p>
          <a:p>
            <a:pPr marL="12700" marR="609600">
              <a:lnSpc>
                <a:spcPct val="102499"/>
              </a:lnSpc>
            </a:pPr>
            <a:r>
              <a:rPr lang="en-US" sz="3200" dirty="0">
                <a:latin typeface="MS PGothic"/>
                <a:cs typeface="MS PGothic"/>
              </a:rPr>
              <a:t>NOISE </a:t>
            </a:r>
            <a:r>
              <a:rPr sz="3200" dirty="0">
                <a:latin typeface="MS PGothic"/>
                <a:cs typeface="MS PGothic"/>
              </a:rPr>
              <a:t>Has</a:t>
            </a:r>
            <a:r>
              <a:rPr sz="3200" spc="55" dirty="0">
                <a:latin typeface="MS PGothic"/>
                <a:cs typeface="MS PGothic"/>
              </a:rPr>
              <a:t> </a:t>
            </a:r>
            <a:r>
              <a:rPr sz="3200" dirty="0">
                <a:latin typeface="MS PGothic"/>
                <a:cs typeface="MS PGothic"/>
              </a:rPr>
              <a:t>Many</a:t>
            </a:r>
            <a:r>
              <a:rPr sz="3200" spc="-30" dirty="0">
                <a:latin typeface="MS PGothic"/>
                <a:cs typeface="MS PGothic"/>
              </a:rPr>
              <a:t> </a:t>
            </a:r>
            <a:r>
              <a:rPr sz="3200" dirty="0">
                <a:latin typeface="MS PGothic"/>
                <a:cs typeface="MS PGothic"/>
              </a:rPr>
              <a:t>Competitors</a:t>
            </a:r>
            <a:r>
              <a:rPr sz="3200" spc="-60" dirty="0">
                <a:latin typeface="MS PGothic"/>
                <a:cs typeface="MS PGothic"/>
              </a:rPr>
              <a:t> </a:t>
            </a:r>
            <a:r>
              <a:rPr sz="3200" spc="-10" dirty="0">
                <a:latin typeface="MS PGothic"/>
                <a:cs typeface="MS PGothic"/>
              </a:rPr>
              <a:t>Across </a:t>
            </a:r>
            <a:r>
              <a:rPr sz="3200" dirty="0">
                <a:latin typeface="MS PGothic"/>
                <a:cs typeface="MS PGothic"/>
              </a:rPr>
              <a:t>India</a:t>
            </a:r>
            <a:r>
              <a:rPr sz="3200" spc="-185" dirty="0">
                <a:latin typeface="MS PGothic"/>
                <a:cs typeface="MS PGothic"/>
              </a:rPr>
              <a:t> </a:t>
            </a:r>
            <a:r>
              <a:rPr sz="3200" spc="50" dirty="0">
                <a:latin typeface="MS PGothic"/>
                <a:cs typeface="MS PGothic"/>
              </a:rPr>
              <a:t>they</a:t>
            </a:r>
            <a:r>
              <a:rPr sz="3200" spc="-105" dirty="0">
                <a:latin typeface="MS PGothic"/>
                <a:cs typeface="MS PGothic"/>
              </a:rPr>
              <a:t> </a:t>
            </a:r>
            <a:r>
              <a:rPr sz="3200" dirty="0">
                <a:latin typeface="MS PGothic"/>
                <a:cs typeface="MS PGothic"/>
              </a:rPr>
              <a:t>are as</a:t>
            </a:r>
            <a:r>
              <a:rPr sz="3200" spc="140" dirty="0">
                <a:latin typeface="MS PGothic"/>
                <a:cs typeface="MS PGothic"/>
              </a:rPr>
              <a:t> </a:t>
            </a:r>
            <a:r>
              <a:rPr sz="3200" dirty="0">
                <a:latin typeface="MS PGothic"/>
                <a:cs typeface="MS PGothic"/>
              </a:rPr>
              <a:t>follows</a:t>
            </a:r>
            <a:r>
              <a:rPr sz="3200" spc="-130" dirty="0">
                <a:latin typeface="MS PGothic"/>
                <a:cs typeface="MS PGothic"/>
              </a:rPr>
              <a:t> </a:t>
            </a:r>
            <a:r>
              <a:rPr sz="3200" spc="-50" dirty="0">
                <a:latin typeface="MS PGothic"/>
                <a:cs typeface="MS PGothic"/>
              </a:rPr>
              <a:t>:</a:t>
            </a:r>
            <a:endParaRPr sz="3200" dirty="0">
              <a:latin typeface="MS PGothic"/>
              <a:cs typeface="MS PGothic"/>
            </a:endParaRPr>
          </a:p>
          <a:p>
            <a:pPr>
              <a:lnSpc>
                <a:spcPct val="100000"/>
              </a:lnSpc>
              <a:spcBef>
                <a:spcPts val="35"/>
              </a:spcBef>
            </a:pPr>
            <a:endParaRPr sz="3050" dirty="0">
              <a:latin typeface="MS PGothic"/>
              <a:cs typeface="MS PGothic"/>
            </a:endParaRPr>
          </a:p>
          <a:p>
            <a:pPr marL="469900" indent="-457200">
              <a:lnSpc>
                <a:spcPts val="3815"/>
              </a:lnSpc>
              <a:buFont typeface="Arial MT"/>
              <a:buChar char="•"/>
              <a:tabLst>
                <a:tab pos="469900" algn="l"/>
              </a:tabLst>
            </a:pPr>
            <a:r>
              <a:rPr lang="en-IN" sz="3200" dirty="0">
                <a:latin typeface="MS PGothic"/>
                <a:cs typeface="MS PGothic"/>
              </a:rPr>
              <a:t>Boat Lifestyle</a:t>
            </a:r>
          </a:p>
          <a:p>
            <a:pPr marL="469900" indent="-457200">
              <a:lnSpc>
                <a:spcPts val="3815"/>
              </a:lnSpc>
              <a:buFont typeface="Arial MT"/>
              <a:buChar char="•"/>
              <a:tabLst>
                <a:tab pos="469900" algn="l"/>
              </a:tabLst>
            </a:pPr>
            <a:r>
              <a:rPr lang="en-IN" sz="3200" dirty="0">
                <a:latin typeface="MS PGothic"/>
                <a:cs typeface="MS PGothic"/>
              </a:rPr>
              <a:t>Xiaomi</a:t>
            </a:r>
          </a:p>
          <a:p>
            <a:pPr marL="469900" indent="-457200">
              <a:lnSpc>
                <a:spcPts val="3815"/>
              </a:lnSpc>
              <a:buFont typeface="Arial MT"/>
              <a:buChar char="•"/>
              <a:tabLst>
                <a:tab pos="469900" algn="l"/>
              </a:tabLst>
            </a:pPr>
            <a:r>
              <a:rPr lang="en-IN" sz="3200" dirty="0">
                <a:latin typeface="MS PGothic"/>
                <a:cs typeface="MS PGothic"/>
              </a:rPr>
              <a:t>Nothing</a:t>
            </a:r>
          </a:p>
          <a:p>
            <a:pPr marL="469900" indent="-457200">
              <a:lnSpc>
                <a:spcPts val="3815"/>
              </a:lnSpc>
              <a:buFont typeface="Arial MT"/>
              <a:buChar char="•"/>
              <a:tabLst>
                <a:tab pos="469900" algn="l"/>
              </a:tabLst>
            </a:pPr>
            <a:r>
              <a:rPr lang="en-US" sz="3200" dirty="0" err="1">
                <a:latin typeface="MS PGothic"/>
                <a:cs typeface="MS PGothic"/>
              </a:rPr>
              <a:t>Realme</a:t>
            </a:r>
            <a:endParaRPr sz="3200" dirty="0">
              <a:latin typeface="MS PGothic"/>
              <a:cs typeface="MS PGothic"/>
            </a:endParaRPr>
          </a:p>
          <a:p>
            <a:pPr marL="469900" indent="-457200">
              <a:lnSpc>
                <a:spcPts val="3804"/>
              </a:lnSpc>
              <a:buFont typeface="Arial MT"/>
              <a:buChar char="•"/>
              <a:tabLst>
                <a:tab pos="469900" algn="l"/>
              </a:tabLst>
            </a:pPr>
            <a:r>
              <a:rPr lang="en-US" sz="3200" dirty="0">
                <a:latin typeface="MS PGothic"/>
                <a:cs typeface="MS PGothic"/>
              </a:rPr>
              <a:t>Fire </a:t>
            </a:r>
            <a:r>
              <a:rPr lang="en-US" sz="3200" dirty="0" err="1">
                <a:latin typeface="MS PGothic"/>
                <a:cs typeface="MS PGothic"/>
              </a:rPr>
              <a:t>Boltt</a:t>
            </a:r>
            <a:endParaRPr lang="en-US" sz="3200" dirty="0">
              <a:latin typeface="MS PGothic"/>
              <a:cs typeface="MS PGothic"/>
            </a:endParaRPr>
          </a:p>
          <a:p>
            <a:pPr marL="469900" indent="-457200">
              <a:lnSpc>
                <a:spcPts val="3804"/>
              </a:lnSpc>
              <a:buFont typeface="Arial MT"/>
              <a:buChar char="•"/>
              <a:tabLst>
                <a:tab pos="469900" algn="l"/>
              </a:tabLst>
            </a:pPr>
            <a:r>
              <a:rPr lang="en-IN" sz="3200" dirty="0" err="1">
                <a:latin typeface="MS PGothic"/>
                <a:cs typeface="MS PGothic"/>
              </a:rPr>
              <a:t>Portronics</a:t>
            </a:r>
            <a:endParaRPr lang="en-IN" sz="3200" dirty="0">
              <a:latin typeface="MS PGothic"/>
              <a:cs typeface="MS P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016566"/>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A buyer persona—also called a user persona, marketing persona, or audience persona—is a fictional profile of your ideal customer based on market and audience research. </a:t>
            </a:r>
          </a:p>
          <a:p>
            <a:pPr marL="12700" marR="5080">
              <a:lnSpc>
                <a:spcPct val="101899"/>
              </a:lnSpc>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In other words, it’s an imaginary person that embodies the most important characteristics found within your broad audience. </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Just like a real living and breathing customer, a buyer persona should have a demographic and psychographic profile, behavior trends, values, desires, pain points, and affiliations. </a:t>
            </a:r>
            <a:endParaRPr sz="2400" dirty="0">
              <a:latin typeface="MS PGothic"/>
              <a:cs typeface="MS P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016566"/>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Though the persona is fictional, the profile should be as well rounded as possible.</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Generating buyer personas isn’t about describing a potential customer or a vision for business expansion. </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To the contrary, the buyer persona should reflect individuals who already exist within your target market to help marketing, sales, and product departments make better decisions.. </a:t>
            </a:r>
            <a:endParaRPr sz="2400" dirty="0">
              <a:latin typeface="MS PGothic"/>
              <a:cs typeface="MS PGothic"/>
            </a:endParaRPr>
          </a:p>
        </p:txBody>
      </p:sp>
    </p:spTree>
    <p:extLst>
      <p:ext uri="{BB962C8B-B14F-4D97-AF65-F5344CB8AC3E}">
        <p14:creationId xmlns:p14="http://schemas.microsoft.com/office/powerpoint/2010/main" val="1543461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393271"/>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Working with buyer personas can help: Guide product development Inform content generation efforts.</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Provide insights for lead follow-up</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Improve customer acquisition and retention strategies.</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After an initial market assessment, creating buyer personas is the next logical step for businesses. This step allows businesses to understand their target market thoroughly before making significant investments in product development, marketing strategies, and sales infrastructure.</a:t>
            </a:r>
          </a:p>
        </p:txBody>
      </p:sp>
    </p:spTree>
    <p:extLst>
      <p:ext uri="{BB962C8B-B14F-4D97-AF65-F5344CB8AC3E}">
        <p14:creationId xmlns:p14="http://schemas.microsoft.com/office/powerpoint/2010/main" val="11049252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831479" cy="5769977"/>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In practice, buyer personas can help drive many essential processes within a company. Here are a few examples: </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Product development—Buyer personas offer valuable insights into the needs, preferences, and pain points of the target audience. This understanding helps businesses develop products that meet customer needs and provide solutions to their problems.</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Marketing strategy—Buyer personas help businesses understand audience motivations and behaviors, which can help craft messaging that drives engagement. </a:t>
            </a:r>
          </a:p>
          <a:p>
            <a:pPr marL="469900" marR="5080" indent="-457200">
              <a:lnSpc>
                <a:spcPct val="101899"/>
              </a:lnSpc>
              <a:buFont typeface="Arial" panose="020B0604020202020204" pitchFamily="34" charset="0"/>
              <a:buChar char="•"/>
            </a:pPr>
            <a:endParaRPr lang="en-US" sz="2400" spc="55" dirty="0">
              <a:latin typeface="MS PGothic"/>
              <a:cs typeface="MS PGothic"/>
            </a:endParaRPr>
          </a:p>
        </p:txBody>
      </p:sp>
    </p:spTree>
    <p:extLst>
      <p:ext uri="{BB962C8B-B14F-4D97-AF65-F5344CB8AC3E}">
        <p14:creationId xmlns:p14="http://schemas.microsoft.com/office/powerpoint/2010/main" val="454570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729230">
              <a:lnSpc>
                <a:spcPct val="100000"/>
              </a:lnSpc>
              <a:spcBef>
                <a:spcPts val="115"/>
              </a:spcBef>
            </a:pPr>
            <a:r>
              <a:rPr dirty="0"/>
              <a:t>Buyers</a:t>
            </a:r>
            <a:r>
              <a:rPr spc="-155" dirty="0"/>
              <a:t> </a:t>
            </a:r>
            <a:r>
              <a:rPr spc="-10" dirty="0"/>
              <a:t>Persona</a:t>
            </a:r>
          </a:p>
        </p:txBody>
      </p:sp>
      <p:sp>
        <p:nvSpPr>
          <p:cNvPr id="3" name="object 3"/>
          <p:cNvSpPr txBox="1"/>
          <p:nvPr/>
        </p:nvSpPr>
        <p:spPr>
          <a:xfrm>
            <a:off x="156259" y="908720"/>
            <a:ext cx="8623555" cy="5016566"/>
          </a:xfrm>
          <a:prstGeom prst="rect">
            <a:avLst/>
          </a:prstGeom>
        </p:spPr>
        <p:txBody>
          <a:bodyPr vert="horz" wrap="square" lIns="0" tIns="14605" rIns="0" bIns="0" rtlCol="0">
            <a:spAutoFit/>
          </a:bodyPr>
          <a:lstStyle/>
          <a:p>
            <a:pPr marL="12700">
              <a:lnSpc>
                <a:spcPct val="100000"/>
              </a:lnSpc>
              <a:spcBef>
                <a:spcPts val="115"/>
              </a:spcBef>
            </a:pPr>
            <a:r>
              <a:rPr sz="3300" u="sng" dirty="0">
                <a:solidFill>
                  <a:srgbClr val="7D5F00"/>
                </a:solidFill>
                <a:uFill>
                  <a:solidFill>
                    <a:srgbClr val="7D5F00"/>
                  </a:solidFill>
                </a:uFill>
                <a:latin typeface="MS PGothic"/>
                <a:cs typeface="MS PGothic"/>
              </a:rPr>
              <a:t>Buyers</a:t>
            </a:r>
            <a:r>
              <a:rPr sz="3300" spc="-30" dirty="0">
                <a:solidFill>
                  <a:srgbClr val="7D5F00"/>
                </a:solidFill>
                <a:latin typeface="MS PGothic"/>
                <a:cs typeface="MS PGothic"/>
              </a:rPr>
              <a:t> </a:t>
            </a:r>
            <a:r>
              <a:rPr sz="3300" u="sng" dirty="0">
                <a:solidFill>
                  <a:srgbClr val="7D5F00"/>
                </a:solidFill>
                <a:uFill>
                  <a:solidFill>
                    <a:srgbClr val="7D5F00"/>
                  </a:solidFill>
                </a:uFill>
                <a:latin typeface="MS PGothic"/>
                <a:cs typeface="MS PGothic"/>
              </a:rPr>
              <a:t>Persona</a:t>
            </a:r>
            <a:r>
              <a:rPr sz="3300" spc="25" dirty="0">
                <a:solidFill>
                  <a:srgbClr val="7D5F00"/>
                </a:solidFill>
                <a:latin typeface="MS PGothic"/>
                <a:cs typeface="MS PGothic"/>
              </a:rPr>
              <a:t> </a:t>
            </a:r>
            <a:r>
              <a:rPr sz="3300" spc="-50" dirty="0">
                <a:latin typeface="MS PGothic"/>
                <a:cs typeface="MS PGothic"/>
              </a:rPr>
              <a:t>:</a:t>
            </a:r>
            <a:endParaRPr sz="3300" dirty="0">
              <a:latin typeface="MS PGothic"/>
              <a:cs typeface="MS PGothic"/>
            </a:endParaRPr>
          </a:p>
          <a:p>
            <a:pPr>
              <a:lnSpc>
                <a:spcPct val="100000"/>
              </a:lnSpc>
              <a:spcBef>
                <a:spcPts val="5"/>
              </a:spcBef>
            </a:pPr>
            <a:endParaRPr sz="2550"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Sales Infrastructure—Buyer personas can help you identify the most effective sales channels and tactics for your target audience so businesses can tailor their sales approach.</a:t>
            </a: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endParaRPr lang="en-US" sz="2400" spc="55" dirty="0">
              <a:latin typeface="MS PGothic"/>
              <a:cs typeface="MS PGothic"/>
            </a:endParaRPr>
          </a:p>
          <a:p>
            <a:pPr marL="469900" marR="5080" indent="-457200">
              <a:lnSpc>
                <a:spcPct val="101899"/>
              </a:lnSpc>
              <a:buFont typeface="Arial" panose="020B0604020202020204" pitchFamily="34" charset="0"/>
              <a:buChar char="•"/>
            </a:pPr>
            <a:r>
              <a:rPr lang="en-US" sz="2400" spc="55" dirty="0">
                <a:latin typeface="MS PGothic"/>
                <a:cs typeface="MS PGothic"/>
              </a:rPr>
              <a:t> Customer Support—Buyer personas can help you provide better customer support by understanding your audience’s communication preferences and support needs.</a:t>
            </a:r>
          </a:p>
          <a:p>
            <a:pPr marL="469900" marR="5080" indent="-457200">
              <a:lnSpc>
                <a:spcPct val="101899"/>
              </a:lnSpc>
              <a:buFont typeface="Arial" panose="020B0604020202020204" pitchFamily="34" charset="0"/>
              <a:buChar char="•"/>
            </a:pPr>
            <a:endParaRPr lang="en-US" sz="2400" spc="55" dirty="0">
              <a:latin typeface="MS PGothic"/>
              <a:cs typeface="MS PGothic"/>
            </a:endParaRPr>
          </a:p>
        </p:txBody>
      </p:sp>
    </p:spTree>
    <p:extLst>
      <p:ext uri="{BB962C8B-B14F-4D97-AF65-F5344CB8AC3E}">
        <p14:creationId xmlns:p14="http://schemas.microsoft.com/office/powerpoint/2010/main" val="15148841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2536" y="116632"/>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039841"/>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An SEO audit is the process of evaluating how well your website is optimized for search engines.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It identifies errors that can prevent your site from ranking well and opportunities that can help you gain more visibility.</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An SEO audit usually covers areas like: Indexing and crawlability User experience Site architecture Competitor bench marking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Keyword research On-page SEO Backlink profile It is basically an overall “health check” for a website.</a:t>
            </a:r>
            <a:endParaRPr lang="en-US" sz="2400" dirty="0">
              <a:latin typeface="MS PGothic"/>
              <a:cs typeface="MS PGothic"/>
            </a:endParaRPr>
          </a:p>
        </p:txBody>
      </p:sp>
    </p:spTree>
    <p:extLst>
      <p:ext uri="{BB962C8B-B14F-4D97-AF65-F5344CB8AC3E}">
        <p14:creationId xmlns:p14="http://schemas.microsoft.com/office/powerpoint/2010/main" val="1625240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a:t>On Noise</a:t>
            </a:r>
            <a:endParaRPr sz="2400" dirty="0"/>
          </a:p>
        </p:txBody>
      </p:sp>
      <p:sp>
        <p:nvSpPr>
          <p:cNvPr id="4" name="object 4"/>
          <p:cNvSpPr txBox="1"/>
          <p:nvPr/>
        </p:nvSpPr>
        <p:spPr>
          <a:xfrm>
            <a:off x="-612576" y="395279"/>
            <a:ext cx="9937104"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sz="2500" dirty="0">
                <a:solidFill>
                  <a:srgbClr val="001F5F"/>
                </a:solidFill>
                <a:latin typeface="MS PGothic"/>
                <a:cs typeface="MS PGothic"/>
              </a:rPr>
              <a:t>K</a:t>
            </a:r>
            <a:r>
              <a:rPr sz="2500" spc="80" dirty="0">
                <a:solidFill>
                  <a:srgbClr val="001F5F"/>
                </a:solidFill>
                <a:latin typeface="MS PGothic"/>
                <a:cs typeface="MS PGothic"/>
              </a:rPr>
              <a:t> </a:t>
            </a:r>
            <a:r>
              <a:rPr sz="2500" dirty="0">
                <a:solidFill>
                  <a:srgbClr val="001F5F"/>
                </a:solidFill>
                <a:latin typeface="MS PGothic"/>
                <a:cs typeface="MS PGothic"/>
              </a:rPr>
              <a:t>J</a:t>
            </a:r>
            <a:r>
              <a:rPr sz="2500" spc="165" dirty="0">
                <a:solidFill>
                  <a:srgbClr val="001F5F"/>
                </a:solidFill>
                <a:latin typeface="MS PGothic"/>
                <a:cs typeface="MS PGothic"/>
              </a:rPr>
              <a:t> </a:t>
            </a:r>
            <a:r>
              <a:rPr sz="2500" dirty="0">
                <a:solidFill>
                  <a:srgbClr val="001F5F"/>
                </a:solidFill>
                <a:latin typeface="MS PGothic"/>
                <a:cs typeface="MS PGothic"/>
              </a:rPr>
              <a:t>JOSEPH</a:t>
            </a:r>
            <a:r>
              <a:rPr sz="2500" spc="-110" dirty="0">
                <a:solidFill>
                  <a:srgbClr val="001F5F"/>
                </a:solidFill>
                <a:latin typeface="MS PGothic"/>
                <a:cs typeface="MS PGothic"/>
              </a:rPr>
              <a:t> </a:t>
            </a:r>
            <a:r>
              <a:rPr sz="2500" spc="65" dirty="0">
                <a:solidFill>
                  <a:srgbClr val="001F5F"/>
                </a:solidFill>
                <a:latin typeface="MS PGothic"/>
                <a:cs typeface="MS PGothic"/>
              </a:rPr>
              <a:t>JERIN</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Leader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1384995"/>
          </a:xfrm>
          <a:prstGeom prst="rect">
            <a:avLst/>
          </a:prstGeom>
          <a:noFill/>
        </p:spPr>
        <p:txBody>
          <a:bodyPr wrap="square">
            <a:spAutoFit/>
          </a:bodyPr>
          <a:lstStyle/>
          <a:p>
            <a:pPr algn="just"/>
            <a:r>
              <a:rPr lang="en-US" b="1" dirty="0">
                <a:latin typeface="+mj-lt"/>
              </a:rPr>
              <a:t>  </a:t>
            </a:r>
            <a:r>
              <a:rPr lang="en-US" sz="2800" spc="300" dirty="0">
                <a:solidFill>
                  <a:schemeClr val="tx2">
                    <a:lumMod val="75000"/>
                  </a:schemeClr>
                </a:solidFill>
                <a:latin typeface="MS PGothic" panose="020B0600070205080204" pitchFamily="34" charset="-128"/>
                <a:ea typeface="MS PGothic" panose="020B0600070205080204" pitchFamily="34" charset="-128"/>
              </a:rPr>
              <a:t>1. Power 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Brand study,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Competitor Analysis</a:t>
            </a:r>
          </a:p>
        </p:txBody>
      </p:sp>
    </p:spTree>
    <p:extLst>
      <p:ext uri="{BB962C8B-B14F-4D97-AF65-F5344CB8AC3E}">
        <p14:creationId xmlns:p14="http://schemas.microsoft.com/office/powerpoint/2010/main" val="2800654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039841"/>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 Check for Indexing Issues Pages that are not indexed are not in Google’s database.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Google can’t rank them. To see whether your pages have been indexed, check for issues directly in Google Search Console.</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Head to the “Pages” report under the “Index” section in the left menu. Here, you can see a graph of all pages based on their indexing status.</a:t>
            </a:r>
            <a:endParaRPr lang="en-US" sz="2400" dirty="0">
              <a:latin typeface="MS PGothic"/>
              <a:cs typeface="MS PGothic"/>
            </a:endParaRPr>
          </a:p>
        </p:txBody>
      </p:sp>
    </p:spTree>
    <p:extLst>
      <p:ext uri="{BB962C8B-B14F-4D97-AF65-F5344CB8AC3E}">
        <p14:creationId xmlns:p14="http://schemas.microsoft.com/office/powerpoint/2010/main" val="1906095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039841"/>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 Check for Indexing Issues Pages that are not indexed are not in Google’s database. </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Google can’t rank them. To see whether your pages have been indexed, check for issues directly in Google Search Console.</a:t>
            </a: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4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400" spc="-10" dirty="0">
                <a:latin typeface="MS PGothic"/>
                <a:cs typeface="MS PGothic"/>
              </a:rPr>
              <a:t>Head to the “Pages” report under the “Index” section in the left menu. Here, you can see a graph of all pages based on their indexing status.</a:t>
            </a:r>
            <a:endParaRPr lang="en-US" sz="2400" dirty="0">
              <a:latin typeface="MS PGothic"/>
              <a:cs typeface="MS PGothic"/>
            </a:endParaRPr>
          </a:p>
        </p:txBody>
      </p:sp>
      <p:pic>
        <p:nvPicPr>
          <p:cNvPr id="4" name="Picture 3">
            <a:extLst>
              <a:ext uri="{FF2B5EF4-FFF2-40B4-BE49-F238E27FC236}">
                <a16:creationId xmlns:a16="http://schemas.microsoft.com/office/drawing/2014/main" id="{58656CBC-7F52-AC92-2EA0-6C39C99BADE3}"/>
              </a:ext>
            </a:extLst>
          </p:cNvPr>
          <p:cNvPicPr>
            <a:picLocks noChangeAspect="1"/>
          </p:cNvPicPr>
          <p:nvPr/>
        </p:nvPicPr>
        <p:blipFill>
          <a:blip r:embed="rId2"/>
          <a:stretch>
            <a:fillRect/>
          </a:stretch>
        </p:blipFill>
        <p:spPr>
          <a:xfrm>
            <a:off x="0" y="1628800"/>
            <a:ext cx="9144000" cy="5229200"/>
          </a:xfrm>
          <a:prstGeom prst="rect">
            <a:avLst/>
          </a:prstGeom>
        </p:spPr>
      </p:pic>
    </p:spTree>
    <p:extLst>
      <p:ext uri="{BB962C8B-B14F-4D97-AF65-F5344CB8AC3E}">
        <p14:creationId xmlns:p14="http://schemas.microsoft.com/office/powerpoint/2010/main" val="15231221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507951" cy="5378395"/>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 Check for Duplicate Versions of Your Site It is essential to ensure that Google is indexing only one version of your site. Your site could sit on various versions of a URL (depending on whether there’s WWW in the domain and whether your site uses HTTPS).</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To a search engine, these are all different versions of the site: </a:t>
            </a:r>
            <a:r>
              <a:rPr lang="en-US" sz="2200" spc="-10" dirty="0">
                <a:latin typeface="MS PGothic"/>
                <a:cs typeface="MS PGothic"/>
                <a:hlinkClick r:id="rId2"/>
              </a:rPr>
              <a:t>http://www.yoursite.com</a:t>
            </a: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hlinkClick r:id="rId3"/>
              </a:rPr>
              <a:t>http://yoursite.comhttps://</a:t>
            </a: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hlinkClick r:id="rId4"/>
              </a:rPr>
              <a:t>www.yoursite.comhttps:/</a:t>
            </a: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If your website runs on more than one of these URL versions, it can cause many issues with crawling, indexing, and ranking. Especially because Google will take them as duplicates.</a:t>
            </a:r>
            <a:endParaRPr lang="en-US" sz="2200" dirty="0">
              <a:latin typeface="MS PGothic"/>
              <a:cs typeface="MS PGothic"/>
            </a:endParaRPr>
          </a:p>
        </p:txBody>
      </p:sp>
    </p:spTree>
    <p:extLst>
      <p:ext uri="{BB962C8B-B14F-4D97-AF65-F5344CB8AC3E}">
        <p14:creationId xmlns:p14="http://schemas.microsoft.com/office/powerpoint/2010/main" val="19387844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429692"/>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Run a Site Crawl</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 good SEO audit is crawl-based.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That means you should be able to simulate the way Google crawls your pages.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And see all issues related to those pages the way Google might see them.</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To do that, you’ll need a website SEO auditing tool like Site Audit.</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First, you’ll create a project and set up the audit.</a:t>
            </a:r>
            <a:endParaRPr lang="en-US" sz="2200" dirty="0">
              <a:latin typeface="MS PGothic"/>
              <a:cs typeface="MS PGothic"/>
            </a:endParaRPr>
          </a:p>
        </p:txBody>
      </p:sp>
    </p:spTree>
    <p:extLst>
      <p:ext uri="{BB962C8B-B14F-4D97-AF65-F5344CB8AC3E}">
        <p14:creationId xmlns:p14="http://schemas.microsoft.com/office/powerpoint/2010/main" val="28179014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600" y="152400"/>
            <a:ext cx="8415629" cy="581055"/>
          </a:xfrm>
          <a:prstGeom prst="rect">
            <a:avLst/>
          </a:prstGeom>
        </p:spPr>
        <p:txBody>
          <a:bodyPr vert="horz" wrap="square" lIns="0" tIns="72516" rIns="0" bIns="0" rtlCol="0">
            <a:spAutoFit/>
          </a:bodyPr>
          <a:lstStyle/>
          <a:p>
            <a:pPr marL="3768090">
              <a:lnSpc>
                <a:spcPct val="100000"/>
              </a:lnSpc>
              <a:spcBef>
                <a:spcPts val="115"/>
              </a:spcBef>
            </a:pPr>
            <a:r>
              <a:rPr spc="-25" dirty="0"/>
              <a:t>SEO</a:t>
            </a:r>
            <a:r>
              <a:rPr lang="en-US" spc="-25" dirty="0"/>
              <a:t> Audit</a:t>
            </a:r>
            <a:endParaRPr spc="-25" dirty="0"/>
          </a:p>
        </p:txBody>
      </p:sp>
      <p:sp>
        <p:nvSpPr>
          <p:cNvPr id="3" name="object 3"/>
          <p:cNvSpPr txBox="1"/>
          <p:nvPr/>
        </p:nvSpPr>
        <p:spPr>
          <a:xfrm>
            <a:off x="312521" y="928878"/>
            <a:ext cx="8651967" cy="5429692"/>
          </a:xfrm>
          <a:prstGeom prst="rect">
            <a:avLst/>
          </a:prstGeom>
        </p:spPr>
        <p:txBody>
          <a:bodyPr vert="horz" wrap="square" lIns="0" tIns="12700" rIns="0" bIns="0" rtlCol="0">
            <a:spAutoFit/>
          </a:bodyPr>
          <a:lstStyle/>
          <a:p>
            <a:pPr marL="12700">
              <a:lnSpc>
                <a:spcPct val="100000"/>
              </a:lnSpc>
              <a:spcBef>
                <a:spcPts val="100"/>
              </a:spcBef>
            </a:pPr>
            <a:r>
              <a:rPr lang="en-US" sz="2800" u="sng" dirty="0">
                <a:solidFill>
                  <a:srgbClr val="7D5F00"/>
                </a:solidFill>
                <a:uFill>
                  <a:solidFill>
                    <a:srgbClr val="7D5F00"/>
                  </a:solidFill>
                </a:uFill>
                <a:latin typeface="MS PGothic"/>
                <a:cs typeface="MS PGothic"/>
              </a:rPr>
              <a:t>Report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on</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Audit</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of</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the</a:t>
            </a:r>
            <a:r>
              <a:rPr lang="en-US" sz="2800" dirty="0">
                <a:solidFill>
                  <a:srgbClr val="7D5F00"/>
                </a:solidFill>
                <a:uFill>
                  <a:solidFill>
                    <a:srgbClr val="7D5F00"/>
                  </a:solidFill>
                </a:uFill>
                <a:latin typeface="MS PGothic"/>
                <a:cs typeface="MS PGothic"/>
              </a:rPr>
              <a:t> </a:t>
            </a:r>
            <a:r>
              <a:rPr lang="en-US" sz="2800" u="sng" dirty="0">
                <a:solidFill>
                  <a:srgbClr val="7D5F00"/>
                </a:solidFill>
                <a:uFill>
                  <a:solidFill>
                    <a:srgbClr val="7D5F00"/>
                  </a:solidFill>
                </a:uFill>
                <a:latin typeface="MS PGothic"/>
                <a:cs typeface="MS PGothic"/>
              </a:rPr>
              <a:t>Standalone</a:t>
            </a:r>
            <a:r>
              <a:rPr lang="en-US" sz="2800" dirty="0">
                <a:solidFill>
                  <a:srgbClr val="7D5F00"/>
                </a:solidFill>
                <a:uFill>
                  <a:solidFill>
                    <a:srgbClr val="7D5F00"/>
                  </a:solidFill>
                </a:uFill>
                <a:latin typeface="MS PGothic"/>
                <a:cs typeface="MS PGothic"/>
              </a:rPr>
              <a:t> </a:t>
            </a:r>
            <a:r>
              <a:rPr sz="2800" spc="-10" dirty="0">
                <a:latin typeface="MS PGothic"/>
                <a:cs typeface="MS PGothic"/>
              </a:rPr>
              <a:t>:</a:t>
            </a:r>
            <a:endParaRPr lang="en-US" sz="2800" spc="-10" dirty="0">
              <a:latin typeface="MS PGothic"/>
              <a:cs typeface="MS PGothic"/>
            </a:endParaRPr>
          </a:p>
          <a:p>
            <a:pPr marL="12700">
              <a:lnSpc>
                <a:spcPct val="100000"/>
              </a:lnSpc>
              <a:spcBef>
                <a:spcPts val="100"/>
              </a:spcBef>
            </a:pPr>
            <a:endParaRPr lang="en-US" sz="28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Run a Site Crawl</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 good SEO audit is crawl-based.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That means you should be able to simulate the way Google crawls your pages. </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And see all issues related to those pages the way Google might see them.</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To do that, you’ll need a website SEO auditing tool like Site Audit.</a:t>
            </a:r>
          </a:p>
          <a:p>
            <a:pPr marL="355600" indent="-342900">
              <a:lnSpc>
                <a:spcPct val="100000"/>
              </a:lnSpc>
              <a:spcBef>
                <a:spcPts val="100"/>
              </a:spcBef>
              <a:buFont typeface="Arial" panose="020B0604020202020204" pitchFamily="34" charset="0"/>
              <a:buChar char="•"/>
            </a:pPr>
            <a:endParaRPr lang="en-US" sz="2200" spc="-10" dirty="0">
              <a:latin typeface="MS PGothic"/>
              <a:cs typeface="MS PGothic"/>
            </a:endParaRPr>
          </a:p>
          <a:p>
            <a:pPr marL="355600" indent="-342900">
              <a:lnSpc>
                <a:spcPct val="100000"/>
              </a:lnSpc>
              <a:spcBef>
                <a:spcPts val="100"/>
              </a:spcBef>
              <a:buFont typeface="Arial" panose="020B0604020202020204" pitchFamily="34" charset="0"/>
              <a:buChar char="•"/>
            </a:pPr>
            <a:r>
              <a:rPr lang="en-US" sz="2200" spc="-10" dirty="0">
                <a:latin typeface="MS PGothic"/>
                <a:cs typeface="MS PGothic"/>
              </a:rPr>
              <a:t>First, you’ll create a project and set up the audit.</a:t>
            </a:r>
            <a:endParaRPr lang="en-US" sz="2200" dirty="0">
              <a:latin typeface="MS PGothic"/>
              <a:cs typeface="MS PGothic"/>
            </a:endParaRPr>
          </a:p>
        </p:txBody>
      </p:sp>
      <p:pic>
        <p:nvPicPr>
          <p:cNvPr id="4" name="Picture 3">
            <a:extLst>
              <a:ext uri="{FF2B5EF4-FFF2-40B4-BE49-F238E27FC236}">
                <a16:creationId xmlns:a16="http://schemas.microsoft.com/office/drawing/2014/main" id="{5AB83145-BA5F-3BD3-7605-1F964B105577}"/>
              </a:ext>
            </a:extLst>
          </p:cNvPr>
          <p:cNvPicPr>
            <a:picLocks noChangeAspect="1"/>
          </p:cNvPicPr>
          <p:nvPr/>
        </p:nvPicPr>
        <p:blipFill>
          <a:blip r:embed="rId2"/>
          <a:stretch>
            <a:fillRect/>
          </a:stretch>
        </p:blipFill>
        <p:spPr>
          <a:xfrm>
            <a:off x="0" y="887730"/>
            <a:ext cx="9144000" cy="5817870"/>
          </a:xfrm>
          <a:prstGeom prst="rect">
            <a:avLst/>
          </a:prstGeom>
        </p:spPr>
      </p:pic>
    </p:spTree>
    <p:extLst>
      <p:ext uri="{BB962C8B-B14F-4D97-AF65-F5344CB8AC3E}">
        <p14:creationId xmlns:p14="http://schemas.microsoft.com/office/powerpoint/2010/main" val="13947630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120134" y="36652"/>
            <a:ext cx="888365" cy="530860"/>
          </a:xfrm>
          <a:prstGeom prst="rect">
            <a:avLst/>
          </a:prstGeom>
        </p:spPr>
        <p:txBody>
          <a:bodyPr vert="horz" wrap="square" lIns="0" tIns="14605" rIns="0" bIns="0" rtlCol="0">
            <a:spAutoFit/>
          </a:bodyPr>
          <a:lstStyle/>
          <a:p>
            <a:pPr marL="12700">
              <a:lnSpc>
                <a:spcPct val="100000"/>
              </a:lnSpc>
              <a:spcBef>
                <a:spcPts val="115"/>
              </a:spcBef>
            </a:pPr>
            <a:r>
              <a:rPr sz="3300" b="1" spc="-25" dirty="0">
                <a:latin typeface="Palatino Linotype"/>
                <a:cs typeface="Palatino Linotype"/>
              </a:rPr>
              <a:t>SEO</a:t>
            </a:r>
            <a:endParaRPr sz="3300">
              <a:latin typeface="Palatino Linotype"/>
              <a:cs typeface="Palatino Linotype"/>
            </a:endParaRPr>
          </a:p>
        </p:txBody>
      </p:sp>
      <p:pic>
        <p:nvPicPr>
          <p:cNvPr id="6" name="Picture 5">
            <a:extLst>
              <a:ext uri="{FF2B5EF4-FFF2-40B4-BE49-F238E27FC236}">
                <a16:creationId xmlns:a16="http://schemas.microsoft.com/office/drawing/2014/main" id="{9ADD2BCE-C748-FA40-8138-73B0D83799D0}"/>
              </a:ext>
            </a:extLst>
          </p:cNvPr>
          <p:cNvPicPr>
            <a:picLocks noChangeAspect="1"/>
          </p:cNvPicPr>
          <p:nvPr/>
        </p:nvPicPr>
        <p:blipFill>
          <a:blip r:embed="rId2"/>
          <a:stretch>
            <a:fillRect/>
          </a:stretch>
        </p:blipFill>
        <p:spPr>
          <a:xfrm>
            <a:off x="0" y="764704"/>
            <a:ext cx="9144000" cy="5976664"/>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9144000" cy="844550"/>
            <a:chOff x="39623" y="3047"/>
            <a:chExt cx="9107170" cy="844550"/>
          </a:xfrm>
        </p:grpSpPr>
        <p:sp>
          <p:nvSpPr>
            <p:cNvPr id="3" name="object 3"/>
            <p:cNvSpPr/>
            <p:nvPr/>
          </p:nvSpPr>
          <p:spPr>
            <a:xfrm>
              <a:off x="42671" y="6095"/>
              <a:ext cx="9101455" cy="838200"/>
            </a:xfrm>
            <a:custGeom>
              <a:avLst/>
              <a:gdLst/>
              <a:ahLst/>
              <a:cxnLst/>
              <a:rect l="l" t="t" r="r" b="b"/>
              <a:pathLst>
                <a:path w="9101455" h="838200">
                  <a:moveTo>
                    <a:pt x="9100947" y="0"/>
                  </a:moveTo>
                  <a:lnTo>
                    <a:pt x="0" y="0"/>
                  </a:lnTo>
                  <a:lnTo>
                    <a:pt x="0" y="838200"/>
                  </a:lnTo>
                  <a:lnTo>
                    <a:pt x="9100947" y="838200"/>
                  </a:lnTo>
                  <a:lnTo>
                    <a:pt x="9100947" y="0"/>
                  </a:lnTo>
                  <a:close/>
                </a:path>
              </a:pathLst>
            </a:custGeom>
            <a:solidFill>
              <a:srgbClr val="DAE1F3"/>
            </a:solidFill>
          </p:spPr>
          <p:txBody>
            <a:bodyPr wrap="square" lIns="0" tIns="0" rIns="0" bIns="0" rtlCol="0"/>
            <a:lstStyle/>
            <a:p>
              <a:endParaRPr/>
            </a:p>
          </p:txBody>
        </p:sp>
        <p:sp>
          <p:nvSpPr>
            <p:cNvPr id="4" name="object 4"/>
            <p:cNvSpPr/>
            <p:nvPr/>
          </p:nvSpPr>
          <p:spPr>
            <a:xfrm>
              <a:off x="42671" y="6095"/>
              <a:ext cx="9101455" cy="838200"/>
            </a:xfrm>
            <a:custGeom>
              <a:avLst/>
              <a:gdLst/>
              <a:ahLst/>
              <a:cxnLst/>
              <a:rect l="l" t="t" r="r" b="b"/>
              <a:pathLst>
                <a:path w="9101455" h="838200">
                  <a:moveTo>
                    <a:pt x="0" y="838200"/>
                  </a:moveTo>
                  <a:lnTo>
                    <a:pt x="9100947" y="838200"/>
                  </a:lnTo>
                </a:path>
                <a:path w="9101455" h="838200">
                  <a:moveTo>
                    <a:pt x="9100947" y="0"/>
                  </a:moveTo>
                  <a:lnTo>
                    <a:pt x="0" y="0"/>
                  </a:lnTo>
                  <a:lnTo>
                    <a:pt x="0" y="83820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4185" y="30145"/>
            <a:ext cx="8415629" cy="683564"/>
          </a:xfrm>
          <a:prstGeom prst="rect">
            <a:avLst/>
          </a:prstGeom>
        </p:spPr>
        <p:txBody>
          <a:bodyPr vert="horz" wrap="square" lIns="0" tIns="109727" rIns="0" bIns="0" rtlCol="0">
            <a:spAutoFit/>
          </a:bodyPr>
          <a:lstStyle/>
          <a:p>
            <a:pPr marL="2402840">
              <a:lnSpc>
                <a:spcPct val="100000"/>
              </a:lnSpc>
              <a:spcBef>
                <a:spcPts val="115"/>
              </a:spcBef>
            </a:pPr>
            <a:r>
              <a:rPr dirty="0"/>
              <a:t>Keywords</a:t>
            </a:r>
            <a:r>
              <a:rPr spc="-180" dirty="0"/>
              <a:t> </a:t>
            </a:r>
            <a:r>
              <a:rPr spc="-10" dirty="0"/>
              <a:t>Research</a:t>
            </a:r>
          </a:p>
        </p:txBody>
      </p:sp>
      <p:sp>
        <p:nvSpPr>
          <p:cNvPr id="6" name="object 6"/>
          <p:cNvSpPr txBox="1"/>
          <p:nvPr/>
        </p:nvSpPr>
        <p:spPr>
          <a:xfrm>
            <a:off x="120802" y="904443"/>
            <a:ext cx="8725535" cy="5595620"/>
          </a:xfrm>
          <a:prstGeom prst="rect">
            <a:avLst/>
          </a:prstGeom>
        </p:spPr>
        <p:txBody>
          <a:bodyPr vert="horz" wrap="square" lIns="0" tIns="13970" rIns="0" bIns="0" rtlCol="0">
            <a:spAutoFit/>
          </a:bodyPr>
          <a:lstStyle/>
          <a:p>
            <a:pPr marL="12700">
              <a:lnSpc>
                <a:spcPct val="100000"/>
              </a:lnSpc>
              <a:spcBef>
                <a:spcPts val="110"/>
              </a:spcBef>
            </a:pPr>
            <a:r>
              <a:rPr sz="2750" u="sng" dirty="0">
                <a:solidFill>
                  <a:srgbClr val="7D5F00"/>
                </a:solidFill>
                <a:uFill>
                  <a:solidFill>
                    <a:srgbClr val="7D5F00"/>
                  </a:solidFill>
                </a:uFill>
                <a:latin typeface="MS PGothic"/>
                <a:cs typeface="MS PGothic"/>
              </a:rPr>
              <a:t>OBJECTIVES</a:t>
            </a:r>
            <a:r>
              <a:rPr sz="2750" u="sng" spc="25" dirty="0">
                <a:solidFill>
                  <a:srgbClr val="7D5F00"/>
                </a:solidFill>
                <a:uFill>
                  <a:solidFill>
                    <a:srgbClr val="7D5F00"/>
                  </a:solidFill>
                </a:uFill>
                <a:latin typeface="MS PGothic"/>
                <a:cs typeface="MS PGothic"/>
              </a:rPr>
              <a:t> </a:t>
            </a:r>
            <a:r>
              <a:rPr sz="2750" u="sng" dirty="0">
                <a:solidFill>
                  <a:srgbClr val="7D5F00"/>
                </a:solidFill>
                <a:uFill>
                  <a:solidFill>
                    <a:srgbClr val="7D5F00"/>
                  </a:solidFill>
                </a:uFill>
                <a:latin typeface="MS PGothic"/>
                <a:cs typeface="MS PGothic"/>
              </a:rPr>
              <a:t>FOR</a:t>
            </a:r>
            <a:r>
              <a:rPr sz="2750" u="sng" spc="150" dirty="0">
                <a:solidFill>
                  <a:srgbClr val="7D5F00"/>
                </a:solidFill>
                <a:uFill>
                  <a:solidFill>
                    <a:srgbClr val="7D5F00"/>
                  </a:solidFill>
                </a:uFill>
                <a:latin typeface="MS PGothic"/>
                <a:cs typeface="MS PGothic"/>
              </a:rPr>
              <a:t> </a:t>
            </a:r>
            <a:r>
              <a:rPr sz="2750" u="sng" spc="55" dirty="0">
                <a:solidFill>
                  <a:srgbClr val="7D5F00"/>
                </a:solidFill>
                <a:uFill>
                  <a:solidFill>
                    <a:srgbClr val="7D5F00"/>
                  </a:solidFill>
                </a:uFill>
                <a:latin typeface="MS PGothic"/>
                <a:cs typeface="MS PGothic"/>
              </a:rPr>
              <a:t>KEYWORD</a:t>
            </a:r>
            <a:r>
              <a:rPr sz="2750" u="sng" spc="-25" dirty="0">
                <a:solidFill>
                  <a:srgbClr val="7D5F00"/>
                </a:solidFill>
                <a:uFill>
                  <a:solidFill>
                    <a:srgbClr val="7D5F00"/>
                  </a:solidFill>
                </a:uFill>
                <a:latin typeface="MS PGothic"/>
                <a:cs typeface="MS PGothic"/>
              </a:rPr>
              <a:t> </a:t>
            </a:r>
            <a:r>
              <a:rPr sz="2750" u="sng" spc="55" dirty="0">
                <a:solidFill>
                  <a:srgbClr val="7D5F00"/>
                </a:solidFill>
                <a:uFill>
                  <a:solidFill>
                    <a:srgbClr val="7D5F00"/>
                  </a:solidFill>
                </a:uFill>
                <a:latin typeface="MS PGothic"/>
                <a:cs typeface="MS PGothic"/>
              </a:rPr>
              <a:t>RESEARCH</a:t>
            </a:r>
            <a:r>
              <a:rPr sz="2750" dirty="0">
                <a:solidFill>
                  <a:srgbClr val="7D5F00"/>
                </a:solidFill>
                <a:latin typeface="MS PGothic"/>
                <a:cs typeface="MS PGothic"/>
              </a:rPr>
              <a:t> </a:t>
            </a:r>
            <a:r>
              <a:rPr sz="2750" spc="-50" dirty="0">
                <a:solidFill>
                  <a:srgbClr val="7D5F00"/>
                </a:solidFill>
                <a:latin typeface="MS PGothic"/>
                <a:cs typeface="MS PGothic"/>
              </a:rPr>
              <a:t>:</a:t>
            </a:r>
            <a:endParaRPr sz="2750">
              <a:latin typeface="MS PGothic"/>
              <a:cs typeface="MS PGothic"/>
            </a:endParaRPr>
          </a:p>
          <a:p>
            <a:pPr>
              <a:lnSpc>
                <a:spcPct val="100000"/>
              </a:lnSpc>
              <a:spcBef>
                <a:spcPts val="35"/>
              </a:spcBef>
            </a:pPr>
            <a:endParaRPr sz="2350">
              <a:latin typeface="MS PGothic"/>
              <a:cs typeface="MS PGothic"/>
            </a:endParaRPr>
          </a:p>
          <a:p>
            <a:pPr marL="469900" indent="-457200">
              <a:lnSpc>
                <a:spcPct val="100000"/>
              </a:lnSpc>
              <a:buAutoNum type="arabicPeriod"/>
              <a:tabLst>
                <a:tab pos="469900" algn="l"/>
              </a:tabLst>
            </a:pPr>
            <a:r>
              <a:rPr sz="2000" dirty="0">
                <a:solidFill>
                  <a:srgbClr val="7D5F00"/>
                </a:solidFill>
                <a:latin typeface="MS PGothic"/>
                <a:cs typeface="MS PGothic"/>
              </a:rPr>
              <a:t>TO</a:t>
            </a:r>
            <a:r>
              <a:rPr sz="2000" spc="75" dirty="0">
                <a:solidFill>
                  <a:srgbClr val="7D5F00"/>
                </a:solidFill>
                <a:latin typeface="MS PGothic"/>
                <a:cs typeface="MS PGothic"/>
              </a:rPr>
              <a:t> </a:t>
            </a:r>
            <a:r>
              <a:rPr sz="2000" dirty="0">
                <a:solidFill>
                  <a:srgbClr val="7D5F00"/>
                </a:solidFill>
                <a:latin typeface="MS PGothic"/>
                <a:cs typeface="MS PGothic"/>
              </a:rPr>
              <a:t>INCREASE</a:t>
            </a:r>
            <a:r>
              <a:rPr sz="2000" spc="-55" dirty="0">
                <a:solidFill>
                  <a:srgbClr val="7D5F00"/>
                </a:solidFill>
                <a:latin typeface="MS PGothic"/>
                <a:cs typeface="MS PGothic"/>
              </a:rPr>
              <a:t> </a:t>
            </a:r>
            <a:r>
              <a:rPr sz="2000" dirty="0">
                <a:solidFill>
                  <a:srgbClr val="7D5F00"/>
                </a:solidFill>
                <a:latin typeface="MS PGothic"/>
                <a:cs typeface="MS PGothic"/>
              </a:rPr>
              <a:t>WEBSITE</a:t>
            </a:r>
            <a:r>
              <a:rPr sz="2000" spc="-75" dirty="0">
                <a:solidFill>
                  <a:srgbClr val="7D5F00"/>
                </a:solidFill>
                <a:latin typeface="MS PGothic"/>
                <a:cs typeface="MS PGothic"/>
              </a:rPr>
              <a:t> </a:t>
            </a:r>
            <a:r>
              <a:rPr sz="2000" dirty="0">
                <a:solidFill>
                  <a:srgbClr val="7D5F00"/>
                </a:solidFill>
                <a:latin typeface="MS PGothic"/>
                <a:cs typeface="MS PGothic"/>
              </a:rPr>
              <a:t>TRAFFIC</a:t>
            </a:r>
            <a:r>
              <a:rPr sz="2000" spc="-60" dirty="0">
                <a:solidFill>
                  <a:srgbClr val="7D5F00"/>
                </a:solidFill>
                <a:latin typeface="MS PGothic"/>
                <a:cs typeface="MS PGothic"/>
              </a:rPr>
              <a:t> </a:t>
            </a:r>
            <a:r>
              <a:rPr sz="2000" spc="-50" dirty="0">
                <a:latin typeface="MS PGothic"/>
                <a:cs typeface="MS PGothic"/>
              </a:rPr>
              <a:t>:</a:t>
            </a:r>
            <a:endParaRPr sz="2000">
              <a:latin typeface="MS PGothic"/>
              <a:cs typeface="MS PGothic"/>
            </a:endParaRPr>
          </a:p>
          <a:p>
            <a:pPr>
              <a:lnSpc>
                <a:spcPct val="100000"/>
              </a:lnSpc>
              <a:spcBef>
                <a:spcPts val="30"/>
              </a:spcBef>
              <a:buAutoNum type="arabicPeriod"/>
            </a:pPr>
            <a:endParaRPr sz="1700">
              <a:latin typeface="MS PGothic"/>
              <a:cs typeface="MS PGothic"/>
            </a:endParaRPr>
          </a:p>
          <a:p>
            <a:pPr marL="1338580">
              <a:lnSpc>
                <a:spcPct val="100000"/>
              </a:lnSpc>
            </a:pPr>
            <a:r>
              <a:rPr sz="2000" dirty="0">
                <a:latin typeface="MS PGothic"/>
                <a:cs typeface="MS PGothic"/>
              </a:rPr>
              <a:t>As</a:t>
            </a:r>
            <a:r>
              <a:rPr sz="2000" spc="35" dirty="0">
                <a:latin typeface="MS PGothic"/>
                <a:cs typeface="MS PGothic"/>
              </a:rPr>
              <a:t> </a:t>
            </a:r>
            <a:r>
              <a:rPr sz="2000" dirty="0">
                <a:latin typeface="MS PGothic"/>
                <a:cs typeface="MS PGothic"/>
              </a:rPr>
              <a:t>keyword</a:t>
            </a:r>
            <a:r>
              <a:rPr sz="2000" spc="-15" dirty="0">
                <a:latin typeface="MS PGothic"/>
                <a:cs typeface="MS PGothic"/>
              </a:rPr>
              <a:t> </a:t>
            </a:r>
            <a:r>
              <a:rPr sz="2000" dirty="0">
                <a:latin typeface="MS PGothic"/>
                <a:cs typeface="MS PGothic"/>
              </a:rPr>
              <a:t>research</a:t>
            </a:r>
            <a:r>
              <a:rPr sz="2000" spc="-70" dirty="0">
                <a:latin typeface="MS PGothic"/>
                <a:cs typeface="MS PGothic"/>
              </a:rPr>
              <a:t> </a:t>
            </a:r>
            <a:r>
              <a:rPr sz="2000" dirty="0">
                <a:latin typeface="MS PGothic"/>
                <a:cs typeface="MS PGothic"/>
              </a:rPr>
              <a:t>helps</a:t>
            </a:r>
            <a:r>
              <a:rPr sz="2000" spc="-180" dirty="0">
                <a:latin typeface="MS PGothic"/>
                <a:cs typeface="MS PGothic"/>
              </a:rPr>
              <a:t> </a:t>
            </a:r>
            <a:r>
              <a:rPr sz="2000" spc="55" dirty="0">
                <a:latin typeface="MS PGothic"/>
                <a:cs typeface="MS PGothic"/>
              </a:rPr>
              <a:t>us</a:t>
            </a:r>
            <a:r>
              <a:rPr sz="2000" spc="40" dirty="0">
                <a:latin typeface="MS PGothic"/>
                <a:cs typeface="MS PGothic"/>
              </a:rPr>
              <a:t> </a:t>
            </a:r>
            <a:r>
              <a:rPr sz="2000" dirty="0">
                <a:latin typeface="MS PGothic"/>
                <a:cs typeface="MS PGothic"/>
              </a:rPr>
              <a:t>know</a:t>
            </a:r>
            <a:r>
              <a:rPr sz="2000" spc="-40" dirty="0">
                <a:latin typeface="MS PGothic"/>
                <a:cs typeface="MS PGothic"/>
              </a:rPr>
              <a:t> </a:t>
            </a:r>
            <a:r>
              <a:rPr sz="2000" dirty="0">
                <a:latin typeface="MS PGothic"/>
                <a:cs typeface="MS PGothic"/>
              </a:rPr>
              <a:t>which</a:t>
            </a:r>
            <a:r>
              <a:rPr sz="2000" spc="-65" dirty="0">
                <a:latin typeface="MS PGothic"/>
                <a:cs typeface="MS PGothic"/>
              </a:rPr>
              <a:t> </a:t>
            </a:r>
            <a:r>
              <a:rPr sz="2000" dirty="0">
                <a:latin typeface="MS PGothic"/>
                <a:cs typeface="MS PGothic"/>
              </a:rPr>
              <a:t>key words</a:t>
            </a:r>
            <a:r>
              <a:rPr sz="2000" spc="-25" dirty="0">
                <a:latin typeface="MS PGothic"/>
                <a:cs typeface="MS PGothic"/>
              </a:rPr>
              <a:t> </a:t>
            </a:r>
            <a:r>
              <a:rPr sz="2000" dirty="0">
                <a:latin typeface="MS PGothic"/>
                <a:cs typeface="MS PGothic"/>
              </a:rPr>
              <a:t>are</a:t>
            </a:r>
            <a:r>
              <a:rPr sz="2000" spc="30" dirty="0">
                <a:latin typeface="MS PGothic"/>
                <a:cs typeface="MS PGothic"/>
              </a:rPr>
              <a:t> </a:t>
            </a:r>
            <a:r>
              <a:rPr sz="2000" dirty="0">
                <a:latin typeface="MS PGothic"/>
                <a:cs typeface="MS PGothic"/>
              </a:rPr>
              <a:t>used</a:t>
            </a:r>
            <a:r>
              <a:rPr sz="2000" spc="-50" dirty="0">
                <a:latin typeface="MS PGothic"/>
                <a:cs typeface="MS PGothic"/>
              </a:rPr>
              <a:t> </a:t>
            </a:r>
            <a:r>
              <a:rPr sz="2000" spc="-25" dirty="0">
                <a:latin typeface="MS PGothic"/>
                <a:cs typeface="MS PGothic"/>
              </a:rPr>
              <a:t>by</a:t>
            </a:r>
            <a:endParaRPr sz="2000">
              <a:latin typeface="MS PGothic"/>
              <a:cs typeface="MS PGothic"/>
            </a:endParaRPr>
          </a:p>
          <a:p>
            <a:pPr marL="12700">
              <a:lnSpc>
                <a:spcPct val="100000"/>
              </a:lnSpc>
              <a:spcBef>
                <a:spcPts val="5"/>
              </a:spcBef>
            </a:pPr>
            <a:r>
              <a:rPr sz="2000" dirty="0">
                <a:latin typeface="MS PGothic"/>
                <a:cs typeface="MS PGothic"/>
              </a:rPr>
              <a:t>target</a:t>
            </a:r>
            <a:r>
              <a:rPr sz="2000" spc="15" dirty="0">
                <a:latin typeface="MS PGothic"/>
                <a:cs typeface="MS PGothic"/>
              </a:rPr>
              <a:t> </a:t>
            </a:r>
            <a:r>
              <a:rPr sz="2000" dirty="0">
                <a:latin typeface="MS PGothic"/>
                <a:cs typeface="MS PGothic"/>
              </a:rPr>
              <a:t>customer</a:t>
            </a:r>
            <a:r>
              <a:rPr sz="2000" spc="10" dirty="0">
                <a:latin typeface="MS PGothic"/>
                <a:cs typeface="MS PGothic"/>
              </a:rPr>
              <a:t> </a:t>
            </a:r>
            <a:r>
              <a:rPr sz="2000" dirty="0">
                <a:latin typeface="MS PGothic"/>
                <a:cs typeface="MS PGothic"/>
              </a:rPr>
              <a:t>mostly,</a:t>
            </a:r>
            <a:r>
              <a:rPr sz="2000" spc="-55" dirty="0">
                <a:latin typeface="MS PGothic"/>
                <a:cs typeface="MS PGothic"/>
              </a:rPr>
              <a:t> </a:t>
            </a:r>
            <a:r>
              <a:rPr sz="2000" dirty="0">
                <a:latin typeface="MS PGothic"/>
                <a:cs typeface="MS PGothic"/>
              </a:rPr>
              <a:t>by</a:t>
            </a:r>
            <a:r>
              <a:rPr sz="2000" spc="110" dirty="0">
                <a:latin typeface="MS PGothic"/>
                <a:cs typeface="MS PGothic"/>
              </a:rPr>
              <a:t> </a:t>
            </a:r>
            <a:r>
              <a:rPr sz="2000" dirty="0">
                <a:latin typeface="MS PGothic"/>
                <a:cs typeface="MS PGothic"/>
              </a:rPr>
              <a:t>this</a:t>
            </a:r>
            <a:r>
              <a:rPr sz="2000" spc="-110" dirty="0">
                <a:latin typeface="MS PGothic"/>
                <a:cs typeface="MS PGothic"/>
              </a:rPr>
              <a:t> </a:t>
            </a:r>
            <a:r>
              <a:rPr sz="2000" dirty="0">
                <a:latin typeface="MS PGothic"/>
                <a:cs typeface="MS PGothic"/>
              </a:rPr>
              <a:t>we</a:t>
            </a:r>
            <a:r>
              <a:rPr sz="2000" spc="80" dirty="0">
                <a:latin typeface="MS PGothic"/>
                <a:cs typeface="MS PGothic"/>
              </a:rPr>
              <a:t> </a:t>
            </a:r>
            <a:r>
              <a:rPr sz="2000" dirty="0">
                <a:latin typeface="MS PGothic"/>
                <a:cs typeface="MS PGothic"/>
              </a:rPr>
              <a:t>can improve</a:t>
            </a:r>
            <a:r>
              <a:rPr sz="2000" spc="-160" dirty="0">
                <a:latin typeface="MS PGothic"/>
                <a:cs typeface="MS PGothic"/>
              </a:rPr>
              <a:t> </a:t>
            </a:r>
            <a:r>
              <a:rPr sz="2000" dirty="0">
                <a:latin typeface="MS PGothic"/>
                <a:cs typeface="MS PGothic"/>
              </a:rPr>
              <a:t>our</a:t>
            </a:r>
            <a:r>
              <a:rPr sz="2000" spc="50" dirty="0">
                <a:latin typeface="MS PGothic"/>
                <a:cs typeface="MS PGothic"/>
              </a:rPr>
              <a:t> </a:t>
            </a:r>
            <a:r>
              <a:rPr sz="2000" dirty="0">
                <a:latin typeface="MS PGothic"/>
                <a:cs typeface="MS PGothic"/>
              </a:rPr>
              <a:t>website</a:t>
            </a:r>
            <a:r>
              <a:rPr sz="2000" spc="-10" dirty="0">
                <a:latin typeface="MS PGothic"/>
                <a:cs typeface="MS PGothic"/>
              </a:rPr>
              <a:t> traffic.</a:t>
            </a:r>
            <a:endParaRPr sz="2000">
              <a:latin typeface="MS PGothic"/>
              <a:cs typeface="MS PGothic"/>
            </a:endParaRPr>
          </a:p>
          <a:p>
            <a:pPr>
              <a:lnSpc>
                <a:spcPct val="100000"/>
              </a:lnSpc>
              <a:spcBef>
                <a:spcPts val="55"/>
              </a:spcBef>
            </a:pPr>
            <a:endParaRPr sz="1700">
              <a:latin typeface="MS PGothic"/>
              <a:cs typeface="MS PGothic"/>
            </a:endParaRPr>
          </a:p>
          <a:p>
            <a:pPr marL="356870" indent="-344170">
              <a:lnSpc>
                <a:spcPct val="100000"/>
              </a:lnSpc>
              <a:buClr>
                <a:srgbClr val="000000"/>
              </a:buClr>
              <a:buAutoNum type="arabicPeriod" startAt="2"/>
              <a:tabLst>
                <a:tab pos="356870" algn="l"/>
              </a:tabLst>
            </a:pPr>
            <a:r>
              <a:rPr sz="2000" dirty="0">
                <a:solidFill>
                  <a:srgbClr val="7D5F00"/>
                </a:solidFill>
                <a:latin typeface="MS PGothic"/>
                <a:cs typeface="MS PGothic"/>
              </a:rPr>
              <a:t>TO</a:t>
            </a:r>
            <a:r>
              <a:rPr sz="2000" spc="-35" dirty="0">
                <a:solidFill>
                  <a:srgbClr val="7D5F00"/>
                </a:solidFill>
                <a:latin typeface="MS PGothic"/>
                <a:cs typeface="MS PGothic"/>
              </a:rPr>
              <a:t> </a:t>
            </a:r>
            <a:r>
              <a:rPr sz="2000" dirty="0">
                <a:solidFill>
                  <a:srgbClr val="7D5F00"/>
                </a:solidFill>
                <a:latin typeface="MS PGothic"/>
                <a:cs typeface="MS PGothic"/>
              </a:rPr>
              <a:t>IMPROVE</a:t>
            </a:r>
            <a:r>
              <a:rPr sz="2000" spc="-135" dirty="0">
                <a:solidFill>
                  <a:srgbClr val="7D5F00"/>
                </a:solidFill>
                <a:latin typeface="MS PGothic"/>
                <a:cs typeface="MS PGothic"/>
              </a:rPr>
              <a:t> </a:t>
            </a:r>
            <a:r>
              <a:rPr sz="2000" dirty="0">
                <a:solidFill>
                  <a:srgbClr val="7D5F00"/>
                </a:solidFill>
                <a:latin typeface="MS PGothic"/>
                <a:cs typeface="MS PGothic"/>
              </a:rPr>
              <a:t>ORGANIC</a:t>
            </a:r>
            <a:r>
              <a:rPr sz="2000" spc="-70" dirty="0">
                <a:solidFill>
                  <a:srgbClr val="7D5F00"/>
                </a:solidFill>
                <a:latin typeface="MS PGothic"/>
                <a:cs typeface="MS PGothic"/>
              </a:rPr>
              <a:t> </a:t>
            </a:r>
            <a:r>
              <a:rPr sz="2000" dirty="0">
                <a:solidFill>
                  <a:srgbClr val="7D5F00"/>
                </a:solidFill>
                <a:latin typeface="MS PGothic"/>
                <a:cs typeface="MS PGothic"/>
              </a:rPr>
              <a:t>SEARCH</a:t>
            </a:r>
            <a:r>
              <a:rPr sz="2000" spc="15" dirty="0">
                <a:solidFill>
                  <a:srgbClr val="7D5F00"/>
                </a:solidFill>
                <a:latin typeface="MS PGothic"/>
                <a:cs typeface="MS PGothic"/>
              </a:rPr>
              <a:t> </a:t>
            </a:r>
            <a:r>
              <a:rPr sz="2000" dirty="0">
                <a:solidFill>
                  <a:srgbClr val="7D5F00"/>
                </a:solidFill>
                <a:latin typeface="MS PGothic"/>
                <a:cs typeface="MS PGothic"/>
              </a:rPr>
              <a:t>RANKING</a:t>
            </a:r>
            <a:r>
              <a:rPr sz="2000" spc="70" dirty="0">
                <a:solidFill>
                  <a:srgbClr val="7D5F00"/>
                </a:solidFill>
                <a:latin typeface="MS PGothic"/>
                <a:cs typeface="MS PGothic"/>
              </a:rPr>
              <a:t> </a:t>
            </a:r>
            <a:r>
              <a:rPr sz="2000" spc="-50" dirty="0">
                <a:latin typeface="MS PGothic"/>
                <a:cs typeface="MS PGothic"/>
              </a:rPr>
              <a:t>:</a:t>
            </a:r>
            <a:endParaRPr sz="2000">
              <a:latin typeface="MS PGothic"/>
              <a:cs typeface="MS PGothic"/>
            </a:endParaRPr>
          </a:p>
          <a:p>
            <a:pPr>
              <a:lnSpc>
                <a:spcPct val="100000"/>
              </a:lnSpc>
              <a:spcBef>
                <a:spcPts val="30"/>
              </a:spcBef>
              <a:buAutoNum type="arabicPeriod" startAt="2"/>
            </a:pPr>
            <a:endParaRPr sz="1700">
              <a:latin typeface="MS PGothic"/>
              <a:cs typeface="MS PGothic"/>
            </a:endParaRPr>
          </a:p>
          <a:p>
            <a:pPr marL="12700" marR="5080" indent="944880" algn="just">
              <a:lnSpc>
                <a:spcPct val="100000"/>
              </a:lnSpc>
            </a:pPr>
            <a:r>
              <a:rPr sz="2000" dirty="0">
                <a:latin typeface="MS PGothic"/>
                <a:cs typeface="MS PGothic"/>
              </a:rPr>
              <a:t>By</a:t>
            </a:r>
            <a:r>
              <a:rPr sz="2000" spc="-45" dirty="0">
                <a:latin typeface="MS PGothic"/>
                <a:cs typeface="MS PGothic"/>
              </a:rPr>
              <a:t> </a:t>
            </a:r>
            <a:r>
              <a:rPr sz="2000" dirty="0">
                <a:latin typeface="MS PGothic"/>
                <a:cs typeface="MS PGothic"/>
              </a:rPr>
              <a:t>keyword</a:t>
            </a:r>
            <a:r>
              <a:rPr sz="2000" spc="45" dirty="0">
                <a:latin typeface="MS PGothic"/>
                <a:cs typeface="MS PGothic"/>
              </a:rPr>
              <a:t> </a:t>
            </a:r>
            <a:r>
              <a:rPr sz="2000" dirty="0">
                <a:latin typeface="MS PGothic"/>
                <a:cs typeface="MS PGothic"/>
              </a:rPr>
              <a:t>research</a:t>
            </a:r>
            <a:r>
              <a:rPr sz="2000" spc="-20" dirty="0">
                <a:latin typeface="MS PGothic"/>
                <a:cs typeface="MS PGothic"/>
              </a:rPr>
              <a:t> </a:t>
            </a:r>
            <a:r>
              <a:rPr sz="2000" dirty="0">
                <a:latin typeface="MS PGothic"/>
                <a:cs typeface="MS PGothic"/>
              </a:rPr>
              <a:t>we</a:t>
            </a:r>
            <a:r>
              <a:rPr sz="2000" spc="40" dirty="0">
                <a:latin typeface="MS PGothic"/>
                <a:cs typeface="MS PGothic"/>
              </a:rPr>
              <a:t> </a:t>
            </a:r>
            <a:r>
              <a:rPr sz="2000" dirty="0">
                <a:latin typeface="MS PGothic"/>
                <a:cs typeface="MS PGothic"/>
              </a:rPr>
              <a:t>can</a:t>
            </a:r>
            <a:r>
              <a:rPr sz="2000" spc="-5" dirty="0">
                <a:latin typeface="MS PGothic"/>
                <a:cs typeface="MS PGothic"/>
              </a:rPr>
              <a:t> </a:t>
            </a:r>
            <a:r>
              <a:rPr sz="2000" dirty="0">
                <a:latin typeface="MS PGothic"/>
                <a:cs typeface="MS PGothic"/>
              </a:rPr>
              <a:t>know</a:t>
            </a:r>
            <a:r>
              <a:rPr sz="2000" spc="20" dirty="0">
                <a:latin typeface="MS PGothic"/>
                <a:cs typeface="MS PGothic"/>
              </a:rPr>
              <a:t> </a:t>
            </a:r>
            <a:r>
              <a:rPr sz="2000" dirty="0">
                <a:latin typeface="MS PGothic"/>
                <a:cs typeface="MS PGothic"/>
              </a:rPr>
              <a:t>which</a:t>
            </a:r>
            <a:r>
              <a:rPr sz="2000" spc="-150" dirty="0">
                <a:latin typeface="MS PGothic"/>
                <a:cs typeface="MS PGothic"/>
              </a:rPr>
              <a:t> </a:t>
            </a:r>
            <a:r>
              <a:rPr sz="2000" dirty="0">
                <a:latin typeface="MS PGothic"/>
                <a:cs typeface="MS PGothic"/>
              </a:rPr>
              <a:t>key</a:t>
            </a:r>
            <a:r>
              <a:rPr sz="2000" spc="20" dirty="0">
                <a:latin typeface="MS PGothic"/>
                <a:cs typeface="MS PGothic"/>
              </a:rPr>
              <a:t> </a:t>
            </a:r>
            <a:r>
              <a:rPr sz="2000" dirty="0">
                <a:latin typeface="MS PGothic"/>
                <a:cs typeface="MS PGothic"/>
              </a:rPr>
              <a:t>words</a:t>
            </a:r>
            <a:r>
              <a:rPr sz="2000" spc="-75" dirty="0">
                <a:latin typeface="MS PGothic"/>
                <a:cs typeface="MS PGothic"/>
              </a:rPr>
              <a:t> </a:t>
            </a:r>
            <a:r>
              <a:rPr sz="2000" dirty="0">
                <a:latin typeface="MS PGothic"/>
                <a:cs typeface="MS PGothic"/>
              </a:rPr>
              <a:t>are</a:t>
            </a:r>
            <a:r>
              <a:rPr sz="2000" spc="50" dirty="0">
                <a:latin typeface="MS PGothic"/>
                <a:cs typeface="MS PGothic"/>
              </a:rPr>
              <a:t> </a:t>
            </a:r>
            <a:r>
              <a:rPr sz="2000" dirty="0">
                <a:latin typeface="MS PGothic"/>
                <a:cs typeface="MS PGothic"/>
              </a:rPr>
              <a:t>performing</a:t>
            </a:r>
            <a:r>
              <a:rPr sz="2000" spc="-35" dirty="0">
                <a:latin typeface="MS PGothic"/>
                <a:cs typeface="MS PGothic"/>
              </a:rPr>
              <a:t> </a:t>
            </a:r>
            <a:r>
              <a:rPr sz="2000" spc="-10" dirty="0">
                <a:latin typeface="MS PGothic"/>
                <a:cs typeface="MS PGothic"/>
              </a:rPr>
              <a:t>best, </a:t>
            </a:r>
            <a:r>
              <a:rPr sz="2000" dirty="0">
                <a:latin typeface="MS PGothic"/>
                <a:cs typeface="MS PGothic"/>
              </a:rPr>
              <a:t>which</a:t>
            </a:r>
            <a:r>
              <a:rPr sz="2000" spc="195" dirty="0">
                <a:latin typeface="MS PGothic"/>
                <a:cs typeface="MS PGothic"/>
              </a:rPr>
              <a:t> </a:t>
            </a:r>
            <a:r>
              <a:rPr sz="2000" dirty="0">
                <a:latin typeface="MS PGothic"/>
                <a:cs typeface="MS PGothic"/>
              </a:rPr>
              <a:t>high</a:t>
            </a:r>
            <a:r>
              <a:rPr sz="2000" spc="240" dirty="0">
                <a:latin typeface="MS PGothic"/>
                <a:cs typeface="MS PGothic"/>
              </a:rPr>
              <a:t> </a:t>
            </a:r>
            <a:r>
              <a:rPr sz="2000" dirty="0">
                <a:latin typeface="MS PGothic"/>
                <a:cs typeface="MS PGothic"/>
              </a:rPr>
              <a:t>search</a:t>
            </a:r>
            <a:r>
              <a:rPr sz="2000" spc="250" dirty="0">
                <a:latin typeface="MS PGothic"/>
                <a:cs typeface="MS PGothic"/>
              </a:rPr>
              <a:t> </a:t>
            </a:r>
            <a:r>
              <a:rPr sz="2000" dirty="0">
                <a:latin typeface="MS PGothic"/>
                <a:cs typeface="MS PGothic"/>
              </a:rPr>
              <a:t>volume</a:t>
            </a:r>
            <a:r>
              <a:rPr sz="2000" spc="160" dirty="0">
                <a:latin typeface="MS PGothic"/>
                <a:cs typeface="MS PGothic"/>
              </a:rPr>
              <a:t> </a:t>
            </a:r>
            <a:r>
              <a:rPr sz="2000" dirty="0">
                <a:latin typeface="MS PGothic"/>
                <a:cs typeface="MS PGothic"/>
              </a:rPr>
              <a:t>and</a:t>
            </a:r>
            <a:r>
              <a:rPr sz="2000" spc="250" dirty="0">
                <a:latin typeface="MS PGothic"/>
                <a:cs typeface="MS PGothic"/>
              </a:rPr>
              <a:t> </a:t>
            </a:r>
            <a:r>
              <a:rPr sz="2000" dirty="0">
                <a:latin typeface="MS PGothic"/>
                <a:cs typeface="MS PGothic"/>
              </a:rPr>
              <a:t>lower</a:t>
            </a:r>
            <a:r>
              <a:rPr sz="2000" spc="210" dirty="0">
                <a:latin typeface="MS PGothic"/>
                <a:cs typeface="MS PGothic"/>
              </a:rPr>
              <a:t> </a:t>
            </a:r>
            <a:r>
              <a:rPr sz="2000" dirty="0">
                <a:latin typeface="MS PGothic"/>
                <a:cs typeface="MS PGothic"/>
              </a:rPr>
              <a:t>competition,</a:t>
            </a:r>
            <a:r>
              <a:rPr sz="2000" spc="254" dirty="0">
                <a:latin typeface="MS PGothic"/>
                <a:cs typeface="MS PGothic"/>
              </a:rPr>
              <a:t> </a:t>
            </a:r>
            <a:r>
              <a:rPr sz="2000" dirty="0">
                <a:latin typeface="MS PGothic"/>
                <a:cs typeface="MS PGothic"/>
              </a:rPr>
              <a:t>so</a:t>
            </a:r>
            <a:r>
              <a:rPr sz="2000" spc="235" dirty="0">
                <a:latin typeface="MS PGothic"/>
                <a:cs typeface="MS PGothic"/>
              </a:rPr>
              <a:t> </a:t>
            </a:r>
            <a:r>
              <a:rPr sz="2000" dirty="0">
                <a:latin typeface="MS PGothic"/>
                <a:cs typeface="MS PGothic"/>
              </a:rPr>
              <a:t>that</a:t>
            </a:r>
            <a:r>
              <a:rPr sz="2000" spc="200" dirty="0">
                <a:latin typeface="MS PGothic"/>
                <a:cs typeface="MS PGothic"/>
              </a:rPr>
              <a:t> </a:t>
            </a:r>
            <a:r>
              <a:rPr sz="2000" dirty="0">
                <a:latin typeface="MS PGothic"/>
                <a:cs typeface="MS PGothic"/>
              </a:rPr>
              <a:t>we</a:t>
            </a:r>
            <a:r>
              <a:rPr sz="2000" spc="265" dirty="0">
                <a:latin typeface="MS PGothic"/>
                <a:cs typeface="MS PGothic"/>
              </a:rPr>
              <a:t> </a:t>
            </a:r>
            <a:r>
              <a:rPr sz="2000" dirty="0">
                <a:latin typeface="MS PGothic"/>
                <a:cs typeface="MS PGothic"/>
              </a:rPr>
              <a:t>can</a:t>
            </a:r>
            <a:r>
              <a:rPr sz="2000" spc="275" dirty="0">
                <a:latin typeface="MS PGothic"/>
                <a:cs typeface="MS PGothic"/>
              </a:rPr>
              <a:t> </a:t>
            </a:r>
            <a:r>
              <a:rPr sz="2000" dirty="0">
                <a:latin typeface="MS PGothic"/>
                <a:cs typeface="MS PGothic"/>
              </a:rPr>
              <a:t>optimize</a:t>
            </a:r>
            <a:r>
              <a:rPr sz="2000" spc="210" dirty="0">
                <a:latin typeface="MS PGothic"/>
                <a:cs typeface="MS PGothic"/>
              </a:rPr>
              <a:t> </a:t>
            </a:r>
            <a:r>
              <a:rPr sz="2000" spc="-25" dirty="0">
                <a:latin typeface="MS PGothic"/>
                <a:cs typeface="MS PGothic"/>
              </a:rPr>
              <a:t>our </a:t>
            </a:r>
            <a:r>
              <a:rPr sz="2000" dirty="0">
                <a:latin typeface="MS PGothic"/>
                <a:cs typeface="MS PGothic"/>
              </a:rPr>
              <a:t>website</a:t>
            </a:r>
            <a:r>
              <a:rPr sz="2000" spc="-15" dirty="0">
                <a:latin typeface="MS PGothic"/>
                <a:cs typeface="MS PGothic"/>
              </a:rPr>
              <a:t> </a:t>
            </a:r>
            <a:r>
              <a:rPr sz="2000" dirty="0">
                <a:latin typeface="MS PGothic"/>
                <a:cs typeface="MS PGothic"/>
              </a:rPr>
              <a:t>with</a:t>
            </a:r>
            <a:r>
              <a:rPr sz="2000" spc="-55" dirty="0">
                <a:latin typeface="MS PGothic"/>
                <a:cs typeface="MS PGothic"/>
              </a:rPr>
              <a:t> </a:t>
            </a:r>
            <a:r>
              <a:rPr sz="2000" dirty="0">
                <a:latin typeface="MS PGothic"/>
                <a:cs typeface="MS PGothic"/>
              </a:rPr>
              <a:t>those</a:t>
            </a:r>
            <a:r>
              <a:rPr sz="2000" spc="-20" dirty="0">
                <a:latin typeface="MS PGothic"/>
                <a:cs typeface="MS PGothic"/>
              </a:rPr>
              <a:t> </a:t>
            </a:r>
            <a:r>
              <a:rPr sz="2000" dirty="0">
                <a:latin typeface="MS PGothic"/>
                <a:cs typeface="MS PGothic"/>
              </a:rPr>
              <a:t>key</a:t>
            </a:r>
            <a:r>
              <a:rPr sz="2000" spc="50" dirty="0">
                <a:latin typeface="MS PGothic"/>
                <a:cs typeface="MS PGothic"/>
              </a:rPr>
              <a:t> </a:t>
            </a:r>
            <a:r>
              <a:rPr sz="2000" dirty="0">
                <a:latin typeface="MS PGothic"/>
                <a:cs typeface="MS PGothic"/>
              </a:rPr>
              <a:t>words</a:t>
            </a:r>
            <a:r>
              <a:rPr sz="2000" spc="-65" dirty="0">
                <a:latin typeface="MS PGothic"/>
                <a:cs typeface="MS PGothic"/>
              </a:rPr>
              <a:t> </a:t>
            </a:r>
            <a:r>
              <a:rPr sz="2000" dirty="0">
                <a:latin typeface="MS PGothic"/>
                <a:cs typeface="MS PGothic"/>
              </a:rPr>
              <a:t>to</a:t>
            </a:r>
            <a:r>
              <a:rPr sz="2000" spc="60" dirty="0">
                <a:latin typeface="MS PGothic"/>
                <a:cs typeface="MS PGothic"/>
              </a:rPr>
              <a:t> </a:t>
            </a:r>
            <a:r>
              <a:rPr sz="2000" dirty="0">
                <a:latin typeface="MS PGothic"/>
                <a:cs typeface="MS PGothic"/>
              </a:rPr>
              <a:t>improve</a:t>
            </a:r>
            <a:r>
              <a:rPr sz="2000" spc="-95" dirty="0">
                <a:latin typeface="MS PGothic"/>
                <a:cs typeface="MS PGothic"/>
              </a:rPr>
              <a:t> </a:t>
            </a:r>
            <a:r>
              <a:rPr sz="2000" dirty="0">
                <a:latin typeface="MS PGothic"/>
                <a:cs typeface="MS PGothic"/>
              </a:rPr>
              <a:t>organic</a:t>
            </a:r>
            <a:r>
              <a:rPr sz="2000" spc="40" dirty="0">
                <a:latin typeface="MS PGothic"/>
                <a:cs typeface="MS PGothic"/>
              </a:rPr>
              <a:t> </a:t>
            </a:r>
            <a:r>
              <a:rPr sz="2000" dirty="0">
                <a:latin typeface="MS PGothic"/>
                <a:cs typeface="MS PGothic"/>
              </a:rPr>
              <a:t>search</a:t>
            </a:r>
            <a:r>
              <a:rPr sz="2000" spc="-15" dirty="0">
                <a:latin typeface="MS PGothic"/>
                <a:cs typeface="MS PGothic"/>
              </a:rPr>
              <a:t> </a:t>
            </a:r>
            <a:r>
              <a:rPr sz="2000" spc="-10" dirty="0">
                <a:latin typeface="MS PGothic"/>
                <a:cs typeface="MS PGothic"/>
              </a:rPr>
              <a:t>ranking.</a:t>
            </a:r>
            <a:endParaRPr sz="2000">
              <a:latin typeface="MS PGothic"/>
              <a:cs typeface="MS PGothic"/>
            </a:endParaRPr>
          </a:p>
          <a:p>
            <a:pPr>
              <a:lnSpc>
                <a:spcPct val="100000"/>
              </a:lnSpc>
              <a:spcBef>
                <a:spcPts val="60"/>
              </a:spcBef>
            </a:pPr>
            <a:endParaRPr sz="1700">
              <a:latin typeface="MS PGothic"/>
              <a:cs typeface="MS PGothic"/>
            </a:endParaRPr>
          </a:p>
          <a:p>
            <a:pPr marL="271145" indent="-258445">
              <a:lnSpc>
                <a:spcPct val="100000"/>
              </a:lnSpc>
              <a:buClr>
                <a:srgbClr val="000000"/>
              </a:buClr>
              <a:buAutoNum type="arabicPeriod" startAt="3"/>
              <a:tabLst>
                <a:tab pos="271145" algn="l"/>
              </a:tabLst>
            </a:pPr>
            <a:r>
              <a:rPr sz="2000" dirty="0">
                <a:solidFill>
                  <a:srgbClr val="7D5F00"/>
                </a:solidFill>
                <a:latin typeface="MS PGothic"/>
                <a:cs typeface="MS PGothic"/>
              </a:rPr>
              <a:t>TO</a:t>
            </a:r>
            <a:r>
              <a:rPr sz="2000" spc="55" dirty="0">
                <a:solidFill>
                  <a:srgbClr val="7D5F00"/>
                </a:solidFill>
                <a:latin typeface="MS PGothic"/>
                <a:cs typeface="MS PGothic"/>
              </a:rPr>
              <a:t> </a:t>
            </a:r>
            <a:r>
              <a:rPr sz="2000" dirty="0">
                <a:solidFill>
                  <a:srgbClr val="7D5F00"/>
                </a:solidFill>
                <a:latin typeface="MS PGothic"/>
                <a:cs typeface="MS PGothic"/>
              </a:rPr>
              <a:t>REACH</a:t>
            </a:r>
            <a:r>
              <a:rPr sz="2000" spc="-140" dirty="0">
                <a:solidFill>
                  <a:srgbClr val="7D5F00"/>
                </a:solidFill>
                <a:latin typeface="MS PGothic"/>
                <a:cs typeface="MS PGothic"/>
              </a:rPr>
              <a:t> </a:t>
            </a:r>
            <a:r>
              <a:rPr sz="2000" dirty="0">
                <a:solidFill>
                  <a:srgbClr val="7D5F00"/>
                </a:solidFill>
                <a:latin typeface="MS PGothic"/>
                <a:cs typeface="MS PGothic"/>
              </a:rPr>
              <a:t>OUT</a:t>
            </a:r>
            <a:r>
              <a:rPr sz="2000" spc="-5" dirty="0">
                <a:solidFill>
                  <a:srgbClr val="7D5F00"/>
                </a:solidFill>
                <a:latin typeface="MS PGothic"/>
                <a:cs typeface="MS PGothic"/>
              </a:rPr>
              <a:t> </a:t>
            </a:r>
            <a:r>
              <a:rPr sz="2000" spc="55" dirty="0">
                <a:solidFill>
                  <a:srgbClr val="7D5F00"/>
                </a:solidFill>
                <a:latin typeface="MS PGothic"/>
                <a:cs typeface="MS PGothic"/>
              </a:rPr>
              <a:t>MORE</a:t>
            </a:r>
            <a:r>
              <a:rPr sz="2000" spc="-160" dirty="0">
                <a:solidFill>
                  <a:srgbClr val="7D5F00"/>
                </a:solidFill>
                <a:latin typeface="MS PGothic"/>
                <a:cs typeface="MS PGothic"/>
              </a:rPr>
              <a:t> </a:t>
            </a:r>
            <a:r>
              <a:rPr sz="2000" dirty="0">
                <a:solidFill>
                  <a:srgbClr val="7D5F00"/>
                </a:solidFill>
                <a:latin typeface="MS PGothic"/>
                <a:cs typeface="MS PGothic"/>
              </a:rPr>
              <a:t>AUDIENCE</a:t>
            </a:r>
            <a:r>
              <a:rPr sz="2000" spc="-70" dirty="0">
                <a:solidFill>
                  <a:srgbClr val="7D5F00"/>
                </a:solidFill>
                <a:latin typeface="MS PGothic"/>
                <a:cs typeface="MS PGothic"/>
              </a:rPr>
              <a:t> </a:t>
            </a:r>
            <a:r>
              <a:rPr sz="2000" spc="-50" dirty="0">
                <a:latin typeface="MS PGothic"/>
                <a:cs typeface="MS PGothic"/>
              </a:rPr>
              <a:t>:</a:t>
            </a:r>
            <a:endParaRPr sz="2000">
              <a:latin typeface="MS PGothic"/>
              <a:cs typeface="MS PGothic"/>
            </a:endParaRPr>
          </a:p>
          <a:p>
            <a:pPr>
              <a:lnSpc>
                <a:spcPct val="100000"/>
              </a:lnSpc>
              <a:spcBef>
                <a:spcPts val="30"/>
              </a:spcBef>
            </a:pPr>
            <a:endParaRPr sz="1700">
              <a:latin typeface="MS PGothic"/>
              <a:cs typeface="MS PGothic"/>
            </a:endParaRPr>
          </a:p>
          <a:p>
            <a:pPr marL="1262380">
              <a:lnSpc>
                <a:spcPct val="100000"/>
              </a:lnSpc>
            </a:pPr>
            <a:r>
              <a:rPr sz="2000" dirty="0">
                <a:latin typeface="MS PGothic"/>
                <a:cs typeface="MS PGothic"/>
              </a:rPr>
              <a:t>Keyword</a:t>
            </a:r>
            <a:r>
              <a:rPr sz="2000" spc="-20" dirty="0">
                <a:latin typeface="MS PGothic"/>
                <a:cs typeface="MS PGothic"/>
              </a:rPr>
              <a:t> </a:t>
            </a:r>
            <a:r>
              <a:rPr sz="2000" dirty="0">
                <a:latin typeface="MS PGothic"/>
                <a:cs typeface="MS PGothic"/>
              </a:rPr>
              <a:t>research</a:t>
            </a:r>
            <a:r>
              <a:rPr sz="2000" spc="10" dirty="0">
                <a:latin typeface="MS PGothic"/>
                <a:cs typeface="MS PGothic"/>
              </a:rPr>
              <a:t> </a:t>
            </a:r>
            <a:r>
              <a:rPr sz="2000" dirty="0">
                <a:latin typeface="MS PGothic"/>
                <a:cs typeface="MS PGothic"/>
              </a:rPr>
              <a:t>helps</a:t>
            </a:r>
            <a:r>
              <a:rPr sz="2000" spc="-145" dirty="0">
                <a:latin typeface="MS PGothic"/>
                <a:cs typeface="MS PGothic"/>
              </a:rPr>
              <a:t> </a:t>
            </a:r>
            <a:r>
              <a:rPr sz="2000" dirty="0">
                <a:latin typeface="MS PGothic"/>
                <a:cs typeface="MS PGothic"/>
              </a:rPr>
              <a:t>us</a:t>
            </a:r>
            <a:r>
              <a:rPr sz="2000" spc="75" dirty="0">
                <a:latin typeface="MS PGothic"/>
                <a:cs typeface="MS PGothic"/>
              </a:rPr>
              <a:t> </a:t>
            </a:r>
            <a:r>
              <a:rPr sz="2000" dirty="0">
                <a:latin typeface="MS PGothic"/>
                <a:cs typeface="MS PGothic"/>
              </a:rPr>
              <a:t>find</a:t>
            </a:r>
            <a:r>
              <a:rPr sz="2000" spc="-90" dirty="0">
                <a:latin typeface="MS PGothic"/>
                <a:cs typeface="MS PGothic"/>
              </a:rPr>
              <a:t> </a:t>
            </a:r>
            <a:r>
              <a:rPr sz="2000" dirty="0">
                <a:latin typeface="MS PGothic"/>
                <a:cs typeface="MS PGothic"/>
              </a:rPr>
              <a:t>out</a:t>
            </a:r>
            <a:r>
              <a:rPr sz="2000" spc="-5" dirty="0">
                <a:latin typeface="MS PGothic"/>
                <a:cs typeface="MS PGothic"/>
              </a:rPr>
              <a:t> </a:t>
            </a:r>
            <a:r>
              <a:rPr sz="2000" dirty="0">
                <a:latin typeface="MS PGothic"/>
                <a:cs typeface="MS PGothic"/>
              </a:rPr>
              <a:t>which</a:t>
            </a:r>
            <a:r>
              <a:rPr sz="2000" spc="-35" dirty="0">
                <a:latin typeface="MS PGothic"/>
                <a:cs typeface="MS PGothic"/>
              </a:rPr>
              <a:t> </a:t>
            </a:r>
            <a:r>
              <a:rPr sz="2000" dirty="0">
                <a:latin typeface="MS PGothic"/>
                <a:cs typeface="MS PGothic"/>
              </a:rPr>
              <a:t>keys</a:t>
            </a:r>
            <a:r>
              <a:rPr sz="2000" spc="-30" dirty="0">
                <a:latin typeface="MS PGothic"/>
                <a:cs typeface="MS PGothic"/>
              </a:rPr>
              <a:t> </a:t>
            </a:r>
            <a:r>
              <a:rPr sz="2000" dirty="0">
                <a:latin typeface="MS PGothic"/>
                <a:cs typeface="MS PGothic"/>
              </a:rPr>
              <a:t>are</a:t>
            </a:r>
            <a:r>
              <a:rPr sz="2000" spc="50" dirty="0">
                <a:latin typeface="MS PGothic"/>
                <a:cs typeface="MS PGothic"/>
              </a:rPr>
              <a:t> </a:t>
            </a:r>
            <a:r>
              <a:rPr sz="2000" dirty="0">
                <a:latin typeface="MS PGothic"/>
                <a:cs typeface="MS PGothic"/>
              </a:rPr>
              <a:t>god</a:t>
            </a:r>
            <a:r>
              <a:rPr sz="2000" spc="25" dirty="0">
                <a:latin typeface="MS PGothic"/>
                <a:cs typeface="MS PGothic"/>
              </a:rPr>
              <a:t> </a:t>
            </a:r>
            <a:r>
              <a:rPr sz="2000" dirty="0">
                <a:latin typeface="MS PGothic"/>
                <a:cs typeface="MS PGothic"/>
              </a:rPr>
              <a:t>to</a:t>
            </a:r>
            <a:r>
              <a:rPr sz="2000" spc="90" dirty="0">
                <a:latin typeface="MS PGothic"/>
                <a:cs typeface="MS PGothic"/>
              </a:rPr>
              <a:t> </a:t>
            </a:r>
            <a:r>
              <a:rPr sz="2000" dirty="0">
                <a:latin typeface="MS PGothic"/>
                <a:cs typeface="MS PGothic"/>
              </a:rPr>
              <a:t>target</a:t>
            </a:r>
            <a:r>
              <a:rPr sz="2000" spc="-25" dirty="0">
                <a:latin typeface="MS PGothic"/>
                <a:cs typeface="MS PGothic"/>
              </a:rPr>
              <a:t> out</a:t>
            </a:r>
            <a:endParaRPr sz="2000">
              <a:latin typeface="MS PGothic"/>
              <a:cs typeface="MS PGothic"/>
            </a:endParaRPr>
          </a:p>
          <a:p>
            <a:pPr marL="12700" marR="1263015">
              <a:lnSpc>
                <a:spcPct val="100000"/>
              </a:lnSpc>
              <a:spcBef>
                <a:spcPts val="5"/>
              </a:spcBef>
            </a:pPr>
            <a:r>
              <a:rPr sz="2000" dirty="0">
                <a:latin typeface="MS PGothic"/>
                <a:cs typeface="MS PGothic"/>
              </a:rPr>
              <a:t>prospective</a:t>
            </a:r>
            <a:r>
              <a:rPr sz="2000" spc="-35" dirty="0">
                <a:latin typeface="MS PGothic"/>
                <a:cs typeface="MS PGothic"/>
              </a:rPr>
              <a:t> </a:t>
            </a:r>
            <a:r>
              <a:rPr sz="2000" dirty="0">
                <a:latin typeface="MS PGothic"/>
                <a:cs typeface="MS PGothic"/>
              </a:rPr>
              <a:t>customers</a:t>
            </a:r>
            <a:r>
              <a:rPr sz="2000" spc="-85" dirty="0">
                <a:latin typeface="MS PGothic"/>
                <a:cs typeface="MS PGothic"/>
              </a:rPr>
              <a:t> </a:t>
            </a:r>
            <a:r>
              <a:rPr sz="2000" dirty="0">
                <a:latin typeface="MS PGothic"/>
                <a:cs typeface="MS PGothic"/>
              </a:rPr>
              <a:t>and</a:t>
            </a:r>
            <a:r>
              <a:rPr sz="2000" spc="-25" dirty="0">
                <a:latin typeface="MS PGothic"/>
                <a:cs typeface="MS PGothic"/>
              </a:rPr>
              <a:t> </a:t>
            </a:r>
            <a:r>
              <a:rPr sz="2000" dirty="0">
                <a:latin typeface="MS PGothic"/>
                <a:cs typeface="MS PGothic"/>
              </a:rPr>
              <a:t>so</a:t>
            </a:r>
            <a:r>
              <a:rPr sz="2000" spc="85" dirty="0">
                <a:latin typeface="MS PGothic"/>
                <a:cs typeface="MS PGothic"/>
              </a:rPr>
              <a:t> </a:t>
            </a:r>
            <a:r>
              <a:rPr sz="2000" dirty="0">
                <a:latin typeface="MS PGothic"/>
                <a:cs typeface="MS PGothic"/>
              </a:rPr>
              <a:t>that</a:t>
            </a:r>
            <a:r>
              <a:rPr sz="2000" spc="-75" dirty="0">
                <a:latin typeface="MS PGothic"/>
                <a:cs typeface="MS PGothic"/>
              </a:rPr>
              <a:t> </a:t>
            </a:r>
            <a:r>
              <a:rPr sz="2000" dirty="0">
                <a:latin typeface="MS PGothic"/>
                <a:cs typeface="MS PGothic"/>
              </a:rPr>
              <a:t>we</a:t>
            </a:r>
            <a:r>
              <a:rPr sz="2000" spc="45" dirty="0">
                <a:latin typeface="MS PGothic"/>
                <a:cs typeface="MS PGothic"/>
              </a:rPr>
              <a:t> </a:t>
            </a:r>
            <a:r>
              <a:rPr sz="2000" dirty="0">
                <a:latin typeface="MS PGothic"/>
                <a:cs typeface="MS PGothic"/>
              </a:rPr>
              <a:t>can use</a:t>
            </a:r>
            <a:r>
              <a:rPr sz="2000" spc="-5" dirty="0">
                <a:latin typeface="MS PGothic"/>
                <a:cs typeface="MS PGothic"/>
              </a:rPr>
              <a:t> </a:t>
            </a:r>
            <a:r>
              <a:rPr sz="2000" dirty="0">
                <a:latin typeface="MS PGothic"/>
                <a:cs typeface="MS PGothic"/>
              </a:rPr>
              <a:t>those</a:t>
            </a:r>
            <a:r>
              <a:rPr sz="2000" spc="-20" dirty="0">
                <a:latin typeface="MS PGothic"/>
                <a:cs typeface="MS PGothic"/>
              </a:rPr>
              <a:t> </a:t>
            </a:r>
            <a:r>
              <a:rPr sz="2000" dirty="0">
                <a:latin typeface="MS PGothic"/>
                <a:cs typeface="MS PGothic"/>
              </a:rPr>
              <a:t>keywords</a:t>
            </a:r>
            <a:r>
              <a:rPr sz="2000" spc="-15" dirty="0">
                <a:latin typeface="MS PGothic"/>
                <a:cs typeface="MS PGothic"/>
              </a:rPr>
              <a:t> </a:t>
            </a:r>
            <a:r>
              <a:rPr sz="2000" dirty="0">
                <a:latin typeface="MS PGothic"/>
                <a:cs typeface="MS PGothic"/>
              </a:rPr>
              <a:t>in</a:t>
            </a:r>
            <a:r>
              <a:rPr sz="2000" spc="45" dirty="0">
                <a:latin typeface="MS PGothic"/>
                <a:cs typeface="MS PGothic"/>
              </a:rPr>
              <a:t> </a:t>
            </a:r>
            <a:r>
              <a:rPr sz="2000" spc="-25" dirty="0">
                <a:latin typeface="MS PGothic"/>
                <a:cs typeface="MS PGothic"/>
              </a:rPr>
              <a:t>our </a:t>
            </a:r>
            <a:r>
              <a:rPr sz="2000" dirty="0">
                <a:latin typeface="MS PGothic"/>
                <a:cs typeface="MS PGothic"/>
              </a:rPr>
              <a:t>website's</a:t>
            </a:r>
            <a:r>
              <a:rPr sz="2000" spc="-40" dirty="0">
                <a:latin typeface="MS PGothic"/>
                <a:cs typeface="MS PGothic"/>
              </a:rPr>
              <a:t> </a:t>
            </a:r>
            <a:r>
              <a:rPr sz="2000" spc="-10" dirty="0">
                <a:latin typeface="MS PGothic"/>
                <a:cs typeface="MS PGothic"/>
              </a:rPr>
              <a:t>content.</a:t>
            </a:r>
            <a:endParaRPr sz="2000">
              <a:latin typeface="MS PGothic"/>
              <a:cs typeface="MS P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10119"/>
            <a:ext cx="9144000" cy="844550"/>
            <a:chOff x="39623" y="3047"/>
            <a:chExt cx="9107170" cy="844550"/>
          </a:xfrm>
        </p:grpSpPr>
        <p:sp>
          <p:nvSpPr>
            <p:cNvPr id="3" name="object 3"/>
            <p:cNvSpPr/>
            <p:nvPr/>
          </p:nvSpPr>
          <p:spPr>
            <a:xfrm>
              <a:off x="42671" y="6095"/>
              <a:ext cx="9101455" cy="838200"/>
            </a:xfrm>
            <a:custGeom>
              <a:avLst/>
              <a:gdLst/>
              <a:ahLst/>
              <a:cxnLst/>
              <a:rect l="l" t="t" r="r" b="b"/>
              <a:pathLst>
                <a:path w="9101455" h="838200">
                  <a:moveTo>
                    <a:pt x="9100947" y="0"/>
                  </a:moveTo>
                  <a:lnTo>
                    <a:pt x="0" y="0"/>
                  </a:lnTo>
                  <a:lnTo>
                    <a:pt x="0" y="838200"/>
                  </a:lnTo>
                  <a:lnTo>
                    <a:pt x="9100947" y="838200"/>
                  </a:lnTo>
                  <a:lnTo>
                    <a:pt x="9100947" y="0"/>
                  </a:lnTo>
                  <a:close/>
                </a:path>
              </a:pathLst>
            </a:custGeom>
            <a:solidFill>
              <a:srgbClr val="DAE1F3"/>
            </a:solidFill>
          </p:spPr>
          <p:txBody>
            <a:bodyPr wrap="square" lIns="0" tIns="0" rIns="0" bIns="0" rtlCol="0"/>
            <a:lstStyle/>
            <a:p>
              <a:endParaRPr/>
            </a:p>
          </p:txBody>
        </p:sp>
        <p:sp>
          <p:nvSpPr>
            <p:cNvPr id="4" name="object 4"/>
            <p:cNvSpPr/>
            <p:nvPr/>
          </p:nvSpPr>
          <p:spPr>
            <a:xfrm>
              <a:off x="42671" y="6095"/>
              <a:ext cx="9101455" cy="838200"/>
            </a:xfrm>
            <a:custGeom>
              <a:avLst/>
              <a:gdLst/>
              <a:ahLst/>
              <a:cxnLst/>
              <a:rect l="l" t="t" r="r" b="b"/>
              <a:pathLst>
                <a:path w="9101455" h="838200">
                  <a:moveTo>
                    <a:pt x="0" y="838200"/>
                  </a:moveTo>
                  <a:lnTo>
                    <a:pt x="9100947" y="838200"/>
                  </a:lnTo>
                </a:path>
                <a:path w="9101455" h="838200">
                  <a:moveTo>
                    <a:pt x="9100947" y="0"/>
                  </a:moveTo>
                  <a:lnTo>
                    <a:pt x="0" y="0"/>
                  </a:lnTo>
                  <a:lnTo>
                    <a:pt x="0" y="83820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4185" y="70247"/>
            <a:ext cx="8415629" cy="683564"/>
          </a:xfrm>
          <a:prstGeom prst="rect">
            <a:avLst/>
          </a:prstGeom>
        </p:spPr>
        <p:txBody>
          <a:bodyPr vert="horz" wrap="square" lIns="0" tIns="109727" rIns="0" bIns="0" rtlCol="0">
            <a:spAutoFit/>
          </a:bodyPr>
          <a:lstStyle/>
          <a:p>
            <a:pPr marL="2402840">
              <a:lnSpc>
                <a:spcPct val="100000"/>
              </a:lnSpc>
              <a:spcBef>
                <a:spcPts val="115"/>
              </a:spcBef>
            </a:pPr>
            <a:r>
              <a:rPr dirty="0"/>
              <a:t>Keywords</a:t>
            </a:r>
            <a:r>
              <a:rPr spc="-180" dirty="0"/>
              <a:t> </a:t>
            </a:r>
            <a:r>
              <a:rPr spc="-10" dirty="0"/>
              <a:t>Research</a:t>
            </a:r>
          </a:p>
        </p:txBody>
      </p:sp>
      <p:sp>
        <p:nvSpPr>
          <p:cNvPr id="6" name="object 6"/>
          <p:cNvSpPr txBox="1"/>
          <p:nvPr/>
        </p:nvSpPr>
        <p:spPr>
          <a:xfrm>
            <a:off x="120802" y="904443"/>
            <a:ext cx="8960485" cy="5648662"/>
          </a:xfrm>
          <a:prstGeom prst="rect">
            <a:avLst/>
          </a:prstGeom>
        </p:spPr>
        <p:txBody>
          <a:bodyPr vert="horz" wrap="square" lIns="0" tIns="13970" rIns="0" bIns="0" rtlCol="0">
            <a:spAutoFit/>
          </a:bodyPr>
          <a:lstStyle/>
          <a:p>
            <a:pPr marL="12700">
              <a:lnSpc>
                <a:spcPct val="100000"/>
              </a:lnSpc>
              <a:spcBef>
                <a:spcPts val="110"/>
              </a:spcBef>
            </a:pPr>
            <a:r>
              <a:rPr sz="2750" u="sng" spc="45" dirty="0">
                <a:solidFill>
                  <a:srgbClr val="7D5F00"/>
                </a:solidFill>
                <a:uFill>
                  <a:solidFill>
                    <a:srgbClr val="7D5F00"/>
                  </a:solidFill>
                </a:uFill>
                <a:latin typeface="Book Antiqua" panose="02040602050305030304" pitchFamily="18" charset="0"/>
                <a:cs typeface="MS PGothic"/>
              </a:rPr>
              <a:t>KEY</a:t>
            </a:r>
            <a:r>
              <a:rPr sz="2750" u="sng" spc="35" dirty="0">
                <a:solidFill>
                  <a:srgbClr val="7D5F00"/>
                </a:solidFill>
                <a:uFill>
                  <a:solidFill>
                    <a:srgbClr val="7D5F00"/>
                  </a:solidFill>
                </a:uFill>
                <a:latin typeface="Book Antiqua" panose="02040602050305030304" pitchFamily="18" charset="0"/>
                <a:cs typeface="MS PGothic"/>
              </a:rPr>
              <a:t> </a:t>
            </a:r>
            <a:r>
              <a:rPr sz="2750" u="sng" dirty="0">
                <a:solidFill>
                  <a:srgbClr val="7D5F00"/>
                </a:solidFill>
                <a:uFill>
                  <a:solidFill>
                    <a:srgbClr val="7D5F00"/>
                  </a:solidFill>
                </a:uFill>
                <a:latin typeface="Book Antiqua" panose="02040602050305030304" pitchFamily="18" charset="0"/>
                <a:cs typeface="MS PGothic"/>
              </a:rPr>
              <a:t>INSIGHTS</a:t>
            </a:r>
            <a:r>
              <a:rPr sz="2750" spc="150" dirty="0">
                <a:solidFill>
                  <a:srgbClr val="7D5F00"/>
                </a:solidFill>
                <a:latin typeface="Book Antiqua" panose="02040602050305030304" pitchFamily="18" charset="0"/>
                <a:cs typeface="MS PGothic"/>
              </a:rPr>
              <a:t> </a:t>
            </a:r>
            <a:r>
              <a:rPr sz="2750" spc="-50" dirty="0">
                <a:latin typeface="Book Antiqua" panose="02040602050305030304" pitchFamily="18" charset="0"/>
                <a:cs typeface="MS PGothic"/>
              </a:rPr>
              <a:t>:</a:t>
            </a:r>
            <a:endParaRPr sz="2750" dirty="0">
              <a:latin typeface="Book Antiqua" panose="02040602050305030304" pitchFamily="18" charset="0"/>
              <a:cs typeface="MS PGothic"/>
            </a:endParaRPr>
          </a:p>
          <a:p>
            <a:pPr marL="12700" marR="5080" indent="221615">
              <a:lnSpc>
                <a:spcPct val="101200"/>
              </a:lnSpc>
              <a:buClr>
                <a:srgbClr val="000000"/>
              </a:buClr>
              <a:buSzPct val="95652"/>
              <a:tabLst>
                <a:tab pos="234315" algn="l"/>
                <a:tab pos="3875404" algn="l"/>
              </a:tabLst>
            </a:pPr>
            <a:endParaRPr lang="en-IN" sz="2100" dirty="0">
              <a:solidFill>
                <a:srgbClr val="7D5F00"/>
              </a:solidFill>
              <a:latin typeface="MS PGothic"/>
              <a:cs typeface="MS PGothic"/>
            </a:endParaRPr>
          </a:p>
          <a:p>
            <a:pPr marL="12700" marR="5080" indent="221615">
              <a:lnSpc>
                <a:spcPct val="101200"/>
              </a:lnSpc>
              <a:buClr>
                <a:srgbClr val="000000"/>
              </a:buClr>
              <a:buSzPct val="95652"/>
              <a:tabLst>
                <a:tab pos="234315" algn="l"/>
                <a:tab pos="3875404" algn="l"/>
              </a:tabLst>
            </a:pPr>
            <a:r>
              <a:rPr lang="en-IN" sz="2300" dirty="0">
                <a:solidFill>
                  <a:srgbClr val="7D5F00"/>
                </a:solidFill>
                <a:latin typeface="MS PGothic"/>
                <a:cs typeface="MS PGothic"/>
              </a:rPr>
              <a:t>1. </a:t>
            </a:r>
            <a:r>
              <a:rPr sz="2300" b="1" dirty="0">
                <a:solidFill>
                  <a:srgbClr val="7D5F00"/>
                </a:solidFill>
                <a:latin typeface="MS PGothic"/>
                <a:cs typeface="MS PGothic"/>
              </a:rPr>
              <a:t>Targeted</a:t>
            </a:r>
            <a:r>
              <a:rPr sz="2300" b="1" spc="40" dirty="0">
                <a:solidFill>
                  <a:srgbClr val="7D5F00"/>
                </a:solidFill>
                <a:latin typeface="MS PGothic"/>
                <a:cs typeface="MS PGothic"/>
              </a:rPr>
              <a:t> </a:t>
            </a:r>
            <a:r>
              <a:rPr sz="2300" b="1" dirty="0">
                <a:solidFill>
                  <a:srgbClr val="7D5F00"/>
                </a:solidFill>
                <a:latin typeface="MS PGothic"/>
                <a:cs typeface="MS PGothic"/>
              </a:rPr>
              <a:t>content</a:t>
            </a:r>
            <a:r>
              <a:rPr sz="2300" b="1" spc="35" dirty="0">
                <a:solidFill>
                  <a:srgbClr val="7D5F00"/>
                </a:solidFill>
                <a:latin typeface="MS PGothic"/>
                <a:cs typeface="MS PGothic"/>
              </a:rPr>
              <a:t> </a:t>
            </a:r>
            <a:r>
              <a:rPr sz="2300" b="1" spc="-10" dirty="0">
                <a:solidFill>
                  <a:srgbClr val="7D5F00"/>
                </a:solidFill>
                <a:latin typeface="MS PGothic"/>
                <a:cs typeface="MS PGothic"/>
              </a:rPr>
              <a:t>creation</a:t>
            </a:r>
            <a:r>
              <a:rPr sz="2300" b="1" spc="-10" dirty="0">
                <a:latin typeface="MS PGothic"/>
                <a:cs typeface="MS PGothic"/>
              </a:rPr>
              <a:t>:</a:t>
            </a:r>
            <a:r>
              <a:rPr lang="en-IN" sz="2300" spc="-10" dirty="0">
                <a:latin typeface="MS PGothic"/>
                <a:cs typeface="MS PGothic"/>
              </a:rPr>
              <a:t>  </a:t>
            </a:r>
            <a:r>
              <a:rPr sz="2300" dirty="0">
                <a:latin typeface="MS PGothic"/>
                <a:cs typeface="MS PGothic"/>
              </a:rPr>
              <a:t>Keyword</a:t>
            </a:r>
            <a:r>
              <a:rPr sz="2300" spc="-40" dirty="0">
                <a:latin typeface="MS PGothic"/>
                <a:cs typeface="MS PGothic"/>
              </a:rPr>
              <a:t> </a:t>
            </a:r>
            <a:r>
              <a:rPr sz="2300" dirty="0">
                <a:latin typeface="MS PGothic"/>
                <a:cs typeface="MS PGothic"/>
              </a:rPr>
              <a:t>research</a:t>
            </a:r>
            <a:r>
              <a:rPr sz="2300" spc="-15" dirty="0">
                <a:latin typeface="MS PGothic"/>
                <a:cs typeface="MS PGothic"/>
              </a:rPr>
              <a:t> </a:t>
            </a:r>
            <a:r>
              <a:rPr sz="2300" dirty="0">
                <a:latin typeface="MS PGothic"/>
                <a:cs typeface="MS PGothic"/>
              </a:rPr>
              <a:t>helps</a:t>
            </a:r>
            <a:r>
              <a:rPr sz="2300" spc="15" dirty="0">
                <a:latin typeface="MS PGothic"/>
                <a:cs typeface="MS PGothic"/>
              </a:rPr>
              <a:t> </a:t>
            </a:r>
            <a:r>
              <a:rPr sz="2300" dirty="0">
                <a:latin typeface="MS PGothic"/>
                <a:cs typeface="MS PGothic"/>
              </a:rPr>
              <a:t>identify</a:t>
            </a:r>
            <a:r>
              <a:rPr sz="2300" spc="30" dirty="0">
                <a:latin typeface="MS PGothic"/>
                <a:cs typeface="MS PGothic"/>
              </a:rPr>
              <a:t> </a:t>
            </a:r>
            <a:r>
              <a:rPr sz="2300" spc="45" dirty="0">
                <a:latin typeface="MS PGothic"/>
                <a:cs typeface="MS PGothic"/>
              </a:rPr>
              <a:t>the </a:t>
            </a:r>
            <a:r>
              <a:rPr sz="2300" dirty="0">
                <a:latin typeface="MS PGothic"/>
                <a:cs typeface="MS PGothic"/>
              </a:rPr>
              <a:t>topics</a:t>
            </a:r>
            <a:r>
              <a:rPr sz="2300" spc="170" dirty="0">
                <a:latin typeface="MS PGothic"/>
                <a:cs typeface="MS PGothic"/>
              </a:rPr>
              <a:t> </a:t>
            </a:r>
            <a:r>
              <a:rPr sz="2300" dirty="0">
                <a:latin typeface="MS PGothic"/>
                <a:cs typeface="MS PGothic"/>
              </a:rPr>
              <a:t>and</a:t>
            </a:r>
            <a:r>
              <a:rPr sz="2300" spc="295" dirty="0">
                <a:latin typeface="MS PGothic"/>
                <a:cs typeface="MS PGothic"/>
              </a:rPr>
              <a:t> </a:t>
            </a:r>
            <a:r>
              <a:rPr sz="2300" dirty="0">
                <a:latin typeface="MS PGothic"/>
                <a:cs typeface="MS PGothic"/>
              </a:rPr>
              <a:t>questions</a:t>
            </a:r>
            <a:r>
              <a:rPr sz="2300" spc="240" dirty="0">
                <a:latin typeface="MS PGothic"/>
                <a:cs typeface="MS PGothic"/>
              </a:rPr>
              <a:t> </a:t>
            </a:r>
            <a:r>
              <a:rPr sz="2300" spc="50" dirty="0">
                <a:latin typeface="MS PGothic"/>
                <a:cs typeface="MS PGothic"/>
              </a:rPr>
              <a:t>that</a:t>
            </a:r>
            <a:r>
              <a:rPr sz="2300" spc="210" dirty="0">
                <a:latin typeface="MS PGothic"/>
                <a:cs typeface="MS PGothic"/>
              </a:rPr>
              <a:t> </a:t>
            </a:r>
            <a:r>
              <a:rPr sz="2300" spc="50" dirty="0">
                <a:latin typeface="MS PGothic"/>
                <a:cs typeface="MS PGothic"/>
              </a:rPr>
              <a:t>your</a:t>
            </a:r>
            <a:r>
              <a:rPr sz="2300" spc="250" dirty="0">
                <a:latin typeface="MS PGothic"/>
                <a:cs typeface="MS PGothic"/>
              </a:rPr>
              <a:t> </a:t>
            </a:r>
            <a:r>
              <a:rPr sz="2300" dirty="0">
                <a:latin typeface="MS PGothic"/>
                <a:cs typeface="MS PGothic"/>
              </a:rPr>
              <a:t>target</a:t>
            </a:r>
            <a:r>
              <a:rPr sz="2300" spc="245" dirty="0">
                <a:latin typeface="MS PGothic"/>
                <a:cs typeface="MS PGothic"/>
              </a:rPr>
              <a:t> </a:t>
            </a:r>
            <a:r>
              <a:rPr sz="2300" dirty="0">
                <a:latin typeface="MS PGothic"/>
                <a:cs typeface="MS PGothic"/>
              </a:rPr>
              <a:t>audience</a:t>
            </a:r>
            <a:r>
              <a:rPr sz="2300" spc="155" dirty="0">
                <a:latin typeface="MS PGothic"/>
                <a:cs typeface="MS PGothic"/>
              </a:rPr>
              <a:t> </a:t>
            </a:r>
            <a:r>
              <a:rPr sz="2300" dirty="0">
                <a:latin typeface="MS PGothic"/>
                <a:cs typeface="MS PGothic"/>
              </a:rPr>
              <a:t>is</a:t>
            </a:r>
            <a:r>
              <a:rPr sz="2300" spc="235" dirty="0">
                <a:latin typeface="MS PGothic"/>
                <a:cs typeface="MS PGothic"/>
              </a:rPr>
              <a:t> </a:t>
            </a:r>
            <a:r>
              <a:rPr sz="2300" dirty="0">
                <a:latin typeface="MS PGothic"/>
                <a:cs typeface="MS PGothic"/>
              </a:rPr>
              <a:t>searching</a:t>
            </a:r>
            <a:r>
              <a:rPr sz="2300" spc="315" dirty="0">
                <a:latin typeface="MS PGothic"/>
                <a:cs typeface="MS PGothic"/>
              </a:rPr>
              <a:t> </a:t>
            </a:r>
            <a:r>
              <a:rPr sz="2300" spc="45" dirty="0">
                <a:latin typeface="MS PGothic"/>
                <a:cs typeface="MS PGothic"/>
              </a:rPr>
              <a:t>for.</a:t>
            </a:r>
            <a:r>
              <a:rPr sz="2300" spc="210" dirty="0">
                <a:latin typeface="MS PGothic"/>
                <a:cs typeface="MS PGothic"/>
              </a:rPr>
              <a:t> </a:t>
            </a:r>
            <a:r>
              <a:rPr sz="2300" spc="-25" dirty="0">
                <a:latin typeface="MS PGothic"/>
                <a:cs typeface="MS PGothic"/>
              </a:rPr>
              <a:t>By </a:t>
            </a:r>
            <a:r>
              <a:rPr sz="2300" dirty="0">
                <a:latin typeface="MS PGothic"/>
                <a:cs typeface="MS PGothic"/>
              </a:rPr>
              <a:t>incorporating</a:t>
            </a:r>
            <a:r>
              <a:rPr sz="2300" spc="-130" dirty="0">
                <a:latin typeface="MS PGothic"/>
                <a:cs typeface="MS PGothic"/>
              </a:rPr>
              <a:t> </a:t>
            </a:r>
            <a:r>
              <a:rPr sz="2300" dirty="0">
                <a:latin typeface="MS PGothic"/>
                <a:cs typeface="MS PGothic"/>
              </a:rPr>
              <a:t>these</a:t>
            </a:r>
            <a:r>
              <a:rPr sz="2300" spc="70" dirty="0">
                <a:latin typeface="MS PGothic"/>
                <a:cs typeface="MS PGothic"/>
              </a:rPr>
              <a:t> </a:t>
            </a:r>
            <a:r>
              <a:rPr sz="2300" dirty="0">
                <a:latin typeface="MS PGothic"/>
                <a:cs typeface="MS PGothic"/>
              </a:rPr>
              <a:t>keywords</a:t>
            </a:r>
            <a:r>
              <a:rPr sz="2300" spc="15" dirty="0">
                <a:latin typeface="MS PGothic"/>
                <a:cs typeface="MS PGothic"/>
              </a:rPr>
              <a:t> </a:t>
            </a:r>
            <a:r>
              <a:rPr sz="2300" spc="45" dirty="0">
                <a:latin typeface="MS PGothic"/>
                <a:cs typeface="MS PGothic"/>
              </a:rPr>
              <a:t>into</a:t>
            </a:r>
            <a:r>
              <a:rPr sz="2300" spc="-70" dirty="0">
                <a:latin typeface="MS PGothic"/>
                <a:cs typeface="MS PGothic"/>
              </a:rPr>
              <a:t> </a:t>
            </a:r>
            <a:r>
              <a:rPr sz="2300" spc="50" dirty="0">
                <a:latin typeface="MS PGothic"/>
                <a:cs typeface="MS PGothic"/>
              </a:rPr>
              <a:t>your</a:t>
            </a:r>
            <a:r>
              <a:rPr sz="2300" spc="-90" dirty="0">
                <a:latin typeface="MS PGothic"/>
                <a:cs typeface="MS PGothic"/>
              </a:rPr>
              <a:t> </a:t>
            </a:r>
            <a:r>
              <a:rPr sz="2300" dirty="0">
                <a:latin typeface="MS PGothic"/>
                <a:cs typeface="MS PGothic"/>
              </a:rPr>
              <a:t>content</a:t>
            </a:r>
            <a:r>
              <a:rPr sz="2300" spc="-120" dirty="0">
                <a:latin typeface="MS PGothic"/>
                <a:cs typeface="MS PGothic"/>
              </a:rPr>
              <a:t> </a:t>
            </a:r>
            <a:r>
              <a:rPr sz="2300" dirty="0">
                <a:latin typeface="MS PGothic"/>
                <a:cs typeface="MS PGothic"/>
              </a:rPr>
              <a:t>strategy,</a:t>
            </a:r>
            <a:r>
              <a:rPr sz="2300" spc="40" dirty="0">
                <a:latin typeface="MS PGothic"/>
                <a:cs typeface="MS PGothic"/>
              </a:rPr>
              <a:t> </a:t>
            </a:r>
            <a:r>
              <a:rPr sz="2300" spc="50" dirty="0">
                <a:latin typeface="MS PGothic"/>
                <a:cs typeface="MS PGothic"/>
              </a:rPr>
              <a:t>you</a:t>
            </a:r>
            <a:r>
              <a:rPr sz="2300" spc="-20" dirty="0">
                <a:latin typeface="MS PGothic"/>
                <a:cs typeface="MS PGothic"/>
              </a:rPr>
              <a:t> </a:t>
            </a:r>
            <a:r>
              <a:rPr sz="2300" dirty="0">
                <a:latin typeface="MS PGothic"/>
                <a:cs typeface="MS PGothic"/>
              </a:rPr>
              <a:t>can</a:t>
            </a:r>
            <a:r>
              <a:rPr sz="2300" spc="5" dirty="0">
                <a:latin typeface="MS PGothic"/>
                <a:cs typeface="MS PGothic"/>
              </a:rPr>
              <a:t> </a:t>
            </a:r>
            <a:r>
              <a:rPr sz="2300" spc="-10" dirty="0">
                <a:latin typeface="MS PGothic"/>
                <a:cs typeface="MS PGothic"/>
              </a:rPr>
              <a:t>create </a:t>
            </a:r>
            <a:r>
              <a:rPr sz="2300" dirty="0">
                <a:latin typeface="MS PGothic"/>
                <a:cs typeface="MS PGothic"/>
              </a:rPr>
              <a:t>valuable,</a:t>
            </a:r>
            <a:r>
              <a:rPr sz="2300" spc="-80" dirty="0">
                <a:latin typeface="MS PGothic"/>
                <a:cs typeface="MS PGothic"/>
              </a:rPr>
              <a:t> </a:t>
            </a:r>
            <a:r>
              <a:rPr sz="2300" dirty="0">
                <a:latin typeface="MS PGothic"/>
                <a:cs typeface="MS PGothic"/>
              </a:rPr>
              <a:t>relevant</a:t>
            </a:r>
            <a:r>
              <a:rPr sz="2300" spc="-155" dirty="0">
                <a:latin typeface="MS PGothic"/>
                <a:cs typeface="MS PGothic"/>
              </a:rPr>
              <a:t> </a:t>
            </a:r>
            <a:r>
              <a:rPr sz="2300" dirty="0">
                <a:latin typeface="MS PGothic"/>
                <a:cs typeface="MS PGothic"/>
              </a:rPr>
              <a:t>content</a:t>
            </a:r>
            <a:r>
              <a:rPr sz="2300" spc="-110" dirty="0">
                <a:latin typeface="MS PGothic"/>
                <a:cs typeface="MS PGothic"/>
              </a:rPr>
              <a:t> </a:t>
            </a:r>
            <a:r>
              <a:rPr sz="2300" spc="50" dirty="0">
                <a:latin typeface="MS PGothic"/>
                <a:cs typeface="MS PGothic"/>
              </a:rPr>
              <a:t>that</a:t>
            </a:r>
            <a:r>
              <a:rPr sz="2300" spc="-114" dirty="0">
                <a:latin typeface="MS PGothic"/>
                <a:cs typeface="MS PGothic"/>
              </a:rPr>
              <a:t> </a:t>
            </a:r>
            <a:r>
              <a:rPr sz="2300" spc="55" dirty="0">
                <a:latin typeface="MS PGothic"/>
                <a:cs typeface="MS PGothic"/>
              </a:rPr>
              <a:t>meets</a:t>
            </a:r>
            <a:r>
              <a:rPr sz="2300" spc="-80" dirty="0">
                <a:latin typeface="MS PGothic"/>
                <a:cs typeface="MS PGothic"/>
              </a:rPr>
              <a:t> </a:t>
            </a:r>
            <a:r>
              <a:rPr sz="2300" dirty="0">
                <a:latin typeface="MS PGothic"/>
                <a:cs typeface="MS PGothic"/>
              </a:rPr>
              <a:t>the</a:t>
            </a:r>
            <a:r>
              <a:rPr sz="2300" spc="75" dirty="0">
                <a:latin typeface="MS PGothic"/>
                <a:cs typeface="MS PGothic"/>
              </a:rPr>
              <a:t> </a:t>
            </a:r>
            <a:r>
              <a:rPr sz="2300" dirty="0">
                <a:latin typeface="MS PGothic"/>
                <a:cs typeface="MS PGothic"/>
              </a:rPr>
              <a:t>needs</a:t>
            </a:r>
            <a:r>
              <a:rPr sz="2300" spc="15" dirty="0">
                <a:latin typeface="MS PGothic"/>
                <a:cs typeface="MS PGothic"/>
              </a:rPr>
              <a:t> </a:t>
            </a:r>
            <a:r>
              <a:rPr sz="2300" dirty="0">
                <a:latin typeface="MS PGothic"/>
                <a:cs typeface="MS PGothic"/>
              </a:rPr>
              <a:t>of</a:t>
            </a:r>
            <a:r>
              <a:rPr sz="2300" spc="30" dirty="0">
                <a:latin typeface="MS PGothic"/>
                <a:cs typeface="MS PGothic"/>
              </a:rPr>
              <a:t> </a:t>
            </a:r>
            <a:r>
              <a:rPr sz="2300" spc="50" dirty="0">
                <a:latin typeface="MS PGothic"/>
                <a:cs typeface="MS PGothic"/>
              </a:rPr>
              <a:t>your</a:t>
            </a:r>
            <a:r>
              <a:rPr sz="2300" spc="-75" dirty="0">
                <a:latin typeface="MS PGothic"/>
                <a:cs typeface="MS PGothic"/>
              </a:rPr>
              <a:t> </a:t>
            </a:r>
            <a:r>
              <a:rPr sz="2300" spc="-10" dirty="0">
                <a:latin typeface="MS PGothic"/>
                <a:cs typeface="MS PGothic"/>
              </a:rPr>
              <a:t>audience.</a:t>
            </a:r>
            <a:endParaRPr sz="2300" dirty="0">
              <a:latin typeface="MS PGothic"/>
              <a:cs typeface="MS PGothic"/>
            </a:endParaRPr>
          </a:p>
          <a:p>
            <a:pPr>
              <a:lnSpc>
                <a:spcPct val="100000"/>
              </a:lnSpc>
              <a:spcBef>
                <a:spcPts val="55"/>
              </a:spcBef>
              <a:buFont typeface="MS PGothic"/>
              <a:buAutoNum type="arabicPeriod" startAt="3"/>
            </a:pPr>
            <a:endParaRPr sz="2150" dirty="0">
              <a:latin typeface="MS PGothic"/>
              <a:cs typeface="MS PGothic"/>
            </a:endParaRPr>
          </a:p>
          <a:p>
            <a:pPr marL="12700" marR="93345" indent="233679">
              <a:lnSpc>
                <a:spcPct val="100000"/>
              </a:lnSpc>
              <a:buClr>
                <a:srgbClr val="000000"/>
              </a:buClr>
              <a:buSzPct val="95652"/>
              <a:tabLst>
                <a:tab pos="246379" algn="l"/>
                <a:tab pos="3884295" algn="l"/>
              </a:tabLst>
            </a:pPr>
            <a:r>
              <a:rPr lang="en-IN" sz="2300" dirty="0">
                <a:solidFill>
                  <a:srgbClr val="7D5F00"/>
                </a:solidFill>
                <a:latin typeface="MS PGothic"/>
                <a:cs typeface="MS PGothic"/>
              </a:rPr>
              <a:t>2. </a:t>
            </a:r>
            <a:r>
              <a:rPr sz="2300" b="1" dirty="0">
                <a:solidFill>
                  <a:srgbClr val="7D5F00"/>
                </a:solidFill>
                <a:latin typeface="MS PGothic"/>
                <a:cs typeface="MS PGothic"/>
              </a:rPr>
              <a:t>Enhanced</a:t>
            </a:r>
            <a:r>
              <a:rPr sz="2300" b="1" spc="-100" dirty="0">
                <a:solidFill>
                  <a:srgbClr val="7D5F00"/>
                </a:solidFill>
                <a:latin typeface="MS PGothic"/>
                <a:cs typeface="MS PGothic"/>
              </a:rPr>
              <a:t> </a:t>
            </a:r>
            <a:r>
              <a:rPr sz="2300" b="1" spc="55" dirty="0">
                <a:solidFill>
                  <a:srgbClr val="7D5F00"/>
                </a:solidFill>
                <a:latin typeface="MS PGothic"/>
                <a:cs typeface="MS PGothic"/>
              </a:rPr>
              <a:t>user</a:t>
            </a:r>
            <a:r>
              <a:rPr sz="2300" b="1" spc="-75" dirty="0">
                <a:solidFill>
                  <a:srgbClr val="7D5F00"/>
                </a:solidFill>
                <a:latin typeface="MS PGothic"/>
                <a:cs typeface="MS PGothic"/>
              </a:rPr>
              <a:t> </a:t>
            </a:r>
            <a:r>
              <a:rPr sz="2300" b="1" spc="-10" dirty="0">
                <a:solidFill>
                  <a:srgbClr val="7D5F00"/>
                </a:solidFill>
                <a:latin typeface="MS PGothic"/>
                <a:cs typeface="MS PGothic"/>
              </a:rPr>
              <a:t>experience</a:t>
            </a:r>
            <a:r>
              <a:rPr sz="2300" b="1" spc="-10" dirty="0">
                <a:latin typeface="MS PGothic"/>
                <a:cs typeface="MS PGothic"/>
              </a:rPr>
              <a:t>:</a:t>
            </a:r>
            <a:r>
              <a:rPr sz="2300" dirty="0">
                <a:latin typeface="MS PGothic"/>
                <a:cs typeface="MS PGothic"/>
              </a:rPr>
              <a:t>	</a:t>
            </a:r>
            <a:r>
              <a:rPr lang="en-US" sz="2300" dirty="0">
                <a:latin typeface="MS PGothic"/>
                <a:cs typeface="MS PGothic"/>
              </a:rPr>
              <a:t> </a:t>
            </a:r>
            <a:r>
              <a:rPr sz="2300" dirty="0">
                <a:latin typeface="MS PGothic"/>
                <a:cs typeface="MS PGothic"/>
              </a:rPr>
              <a:t>Understanding</a:t>
            </a:r>
            <a:r>
              <a:rPr sz="2300" spc="-65" dirty="0">
                <a:latin typeface="MS PGothic"/>
                <a:cs typeface="MS PGothic"/>
              </a:rPr>
              <a:t> </a:t>
            </a:r>
            <a:r>
              <a:rPr sz="2300" spc="50" dirty="0">
                <a:latin typeface="MS PGothic"/>
                <a:cs typeface="MS PGothic"/>
              </a:rPr>
              <a:t>user</a:t>
            </a:r>
            <a:r>
              <a:rPr sz="2300" spc="35" dirty="0">
                <a:latin typeface="MS PGothic"/>
                <a:cs typeface="MS PGothic"/>
              </a:rPr>
              <a:t> </a:t>
            </a:r>
            <a:r>
              <a:rPr sz="2300" dirty="0">
                <a:latin typeface="MS PGothic"/>
                <a:cs typeface="MS PGothic"/>
              </a:rPr>
              <a:t>search</a:t>
            </a:r>
            <a:r>
              <a:rPr sz="2300" spc="-20" dirty="0">
                <a:latin typeface="MS PGothic"/>
                <a:cs typeface="MS PGothic"/>
              </a:rPr>
              <a:t> </a:t>
            </a:r>
            <a:r>
              <a:rPr sz="2300" spc="-10" dirty="0">
                <a:latin typeface="MS PGothic"/>
                <a:cs typeface="MS PGothic"/>
              </a:rPr>
              <a:t>intent </a:t>
            </a:r>
            <a:r>
              <a:rPr sz="2300" dirty="0">
                <a:latin typeface="MS PGothic"/>
                <a:cs typeface="MS PGothic"/>
              </a:rPr>
              <a:t>through</a:t>
            </a:r>
            <a:r>
              <a:rPr sz="2300" spc="215" dirty="0">
                <a:latin typeface="MS PGothic"/>
                <a:cs typeface="MS PGothic"/>
              </a:rPr>
              <a:t> </a:t>
            </a:r>
            <a:r>
              <a:rPr sz="2300" dirty="0">
                <a:latin typeface="MS PGothic"/>
                <a:cs typeface="MS PGothic"/>
              </a:rPr>
              <a:t>keyword</a:t>
            </a:r>
            <a:r>
              <a:rPr sz="2300" spc="130" dirty="0">
                <a:latin typeface="MS PGothic"/>
                <a:cs typeface="MS PGothic"/>
              </a:rPr>
              <a:t> </a:t>
            </a:r>
            <a:r>
              <a:rPr sz="2300" dirty="0">
                <a:latin typeface="MS PGothic"/>
                <a:cs typeface="MS PGothic"/>
              </a:rPr>
              <a:t>research</a:t>
            </a:r>
            <a:r>
              <a:rPr sz="2300" spc="229" dirty="0">
                <a:latin typeface="MS PGothic"/>
                <a:cs typeface="MS PGothic"/>
              </a:rPr>
              <a:t> </a:t>
            </a:r>
            <a:r>
              <a:rPr sz="2300" dirty="0">
                <a:latin typeface="MS PGothic"/>
                <a:cs typeface="MS PGothic"/>
              </a:rPr>
              <a:t>allows</a:t>
            </a:r>
            <a:r>
              <a:rPr sz="2300" spc="245" dirty="0">
                <a:latin typeface="MS PGothic"/>
                <a:cs typeface="MS PGothic"/>
              </a:rPr>
              <a:t> </a:t>
            </a:r>
            <a:r>
              <a:rPr sz="2300" spc="45" dirty="0">
                <a:latin typeface="MS PGothic"/>
                <a:cs typeface="MS PGothic"/>
              </a:rPr>
              <a:t>you</a:t>
            </a:r>
            <a:r>
              <a:rPr sz="2300" spc="275" dirty="0">
                <a:latin typeface="MS PGothic"/>
                <a:cs typeface="MS PGothic"/>
              </a:rPr>
              <a:t> </a:t>
            </a:r>
            <a:r>
              <a:rPr sz="2300" dirty="0">
                <a:latin typeface="MS PGothic"/>
                <a:cs typeface="MS PGothic"/>
              </a:rPr>
              <a:t>to</a:t>
            </a:r>
            <a:r>
              <a:rPr sz="2300" spc="185" dirty="0">
                <a:latin typeface="MS PGothic"/>
                <a:cs typeface="MS PGothic"/>
              </a:rPr>
              <a:t> </a:t>
            </a:r>
            <a:r>
              <a:rPr sz="2300" dirty="0">
                <a:latin typeface="MS PGothic"/>
                <a:cs typeface="MS PGothic"/>
              </a:rPr>
              <a:t>align</a:t>
            </a:r>
            <a:r>
              <a:rPr sz="2300" spc="285" dirty="0">
                <a:latin typeface="MS PGothic"/>
                <a:cs typeface="MS PGothic"/>
              </a:rPr>
              <a:t> </a:t>
            </a:r>
            <a:r>
              <a:rPr sz="2300" spc="50" dirty="0">
                <a:latin typeface="MS PGothic"/>
                <a:cs typeface="MS PGothic"/>
              </a:rPr>
              <a:t>your</a:t>
            </a:r>
            <a:r>
              <a:rPr sz="2300" spc="210" dirty="0">
                <a:latin typeface="MS PGothic"/>
                <a:cs typeface="MS PGothic"/>
              </a:rPr>
              <a:t> </a:t>
            </a:r>
            <a:r>
              <a:rPr sz="2300" dirty="0">
                <a:latin typeface="MS PGothic"/>
                <a:cs typeface="MS PGothic"/>
              </a:rPr>
              <a:t>content</a:t>
            </a:r>
            <a:r>
              <a:rPr sz="2300" spc="220" dirty="0">
                <a:latin typeface="MS PGothic"/>
                <a:cs typeface="MS PGothic"/>
              </a:rPr>
              <a:t> </a:t>
            </a:r>
            <a:r>
              <a:rPr sz="2300" dirty="0">
                <a:latin typeface="MS PGothic"/>
                <a:cs typeface="MS PGothic"/>
              </a:rPr>
              <a:t>with</a:t>
            </a:r>
            <a:r>
              <a:rPr sz="2300" spc="280" dirty="0">
                <a:latin typeface="MS PGothic"/>
                <a:cs typeface="MS PGothic"/>
              </a:rPr>
              <a:t> </a:t>
            </a:r>
            <a:r>
              <a:rPr sz="2300" spc="30" dirty="0">
                <a:latin typeface="MS PGothic"/>
                <a:cs typeface="MS PGothic"/>
              </a:rPr>
              <a:t>what </a:t>
            </a:r>
            <a:r>
              <a:rPr sz="2300" dirty="0">
                <a:latin typeface="MS PGothic"/>
                <a:cs typeface="MS PGothic"/>
              </a:rPr>
              <a:t>users are</a:t>
            </a:r>
            <a:r>
              <a:rPr sz="2300" spc="-30" dirty="0">
                <a:latin typeface="MS PGothic"/>
                <a:cs typeface="MS PGothic"/>
              </a:rPr>
              <a:t> </a:t>
            </a:r>
            <a:r>
              <a:rPr sz="2300" dirty="0">
                <a:latin typeface="MS PGothic"/>
                <a:cs typeface="MS PGothic"/>
              </a:rPr>
              <a:t>looking</a:t>
            </a:r>
            <a:r>
              <a:rPr sz="2300" spc="-35" dirty="0">
                <a:latin typeface="MS PGothic"/>
                <a:cs typeface="MS PGothic"/>
              </a:rPr>
              <a:t> </a:t>
            </a:r>
            <a:r>
              <a:rPr sz="2300" spc="45" dirty="0">
                <a:latin typeface="MS PGothic"/>
                <a:cs typeface="MS PGothic"/>
              </a:rPr>
              <a:t>for.</a:t>
            </a:r>
            <a:r>
              <a:rPr sz="2300" spc="-70" dirty="0">
                <a:latin typeface="MS PGothic"/>
                <a:cs typeface="MS PGothic"/>
              </a:rPr>
              <a:t> </a:t>
            </a:r>
            <a:r>
              <a:rPr sz="2300" spc="50" dirty="0">
                <a:latin typeface="MS PGothic"/>
                <a:cs typeface="MS PGothic"/>
              </a:rPr>
              <a:t>This</a:t>
            </a:r>
            <a:r>
              <a:rPr sz="2300" spc="-30" dirty="0">
                <a:latin typeface="MS PGothic"/>
                <a:cs typeface="MS PGothic"/>
              </a:rPr>
              <a:t> </a:t>
            </a:r>
            <a:r>
              <a:rPr sz="2300" dirty="0">
                <a:latin typeface="MS PGothic"/>
                <a:cs typeface="MS PGothic"/>
              </a:rPr>
              <a:t>improves</a:t>
            </a:r>
            <a:r>
              <a:rPr sz="2300" spc="-20" dirty="0">
                <a:latin typeface="MS PGothic"/>
                <a:cs typeface="MS PGothic"/>
              </a:rPr>
              <a:t> </a:t>
            </a:r>
            <a:r>
              <a:rPr sz="2300" dirty="0">
                <a:latin typeface="MS PGothic"/>
                <a:cs typeface="MS PGothic"/>
              </a:rPr>
              <a:t>the</a:t>
            </a:r>
            <a:r>
              <a:rPr sz="2300" spc="-30" dirty="0">
                <a:latin typeface="MS PGothic"/>
                <a:cs typeface="MS PGothic"/>
              </a:rPr>
              <a:t> </a:t>
            </a:r>
            <a:r>
              <a:rPr sz="2300" dirty="0">
                <a:latin typeface="MS PGothic"/>
                <a:cs typeface="MS PGothic"/>
              </a:rPr>
              <a:t>overall</a:t>
            </a:r>
            <a:r>
              <a:rPr sz="2300" spc="-100" dirty="0">
                <a:latin typeface="MS PGothic"/>
                <a:cs typeface="MS PGothic"/>
              </a:rPr>
              <a:t> </a:t>
            </a:r>
            <a:r>
              <a:rPr sz="2300" spc="45" dirty="0">
                <a:latin typeface="MS PGothic"/>
                <a:cs typeface="MS PGothic"/>
              </a:rPr>
              <a:t>user</a:t>
            </a:r>
            <a:r>
              <a:rPr sz="2300" spc="-10" dirty="0">
                <a:latin typeface="MS PGothic"/>
                <a:cs typeface="MS PGothic"/>
              </a:rPr>
              <a:t> </a:t>
            </a:r>
            <a:r>
              <a:rPr sz="2300" dirty="0">
                <a:latin typeface="MS PGothic"/>
                <a:cs typeface="MS PGothic"/>
              </a:rPr>
              <a:t>experience</a:t>
            </a:r>
            <a:r>
              <a:rPr sz="2300" spc="60" dirty="0">
                <a:latin typeface="MS PGothic"/>
                <a:cs typeface="MS PGothic"/>
              </a:rPr>
              <a:t> </a:t>
            </a:r>
            <a:r>
              <a:rPr sz="2300" dirty="0">
                <a:latin typeface="MS PGothic"/>
                <a:cs typeface="MS PGothic"/>
              </a:rPr>
              <a:t>on</a:t>
            </a:r>
            <a:r>
              <a:rPr sz="2300" spc="25" dirty="0">
                <a:latin typeface="MS PGothic"/>
                <a:cs typeface="MS PGothic"/>
              </a:rPr>
              <a:t> </a:t>
            </a:r>
            <a:r>
              <a:rPr sz="2300" spc="35" dirty="0">
                <a:latin typeface="MS PGothic"/>
                <a:cs typeface="MS PGothic"/>
              </a:rPr>
              <a:t>your </a:t>
            </a:r>
            <a:r>
              <a:rPr sz="2300" dirty="0">
                <a:latin typeface="MS PGothic"/>
                <a:cs typeface="MS PGothic"/>
              </a:rPr>
              <a:t>website,</a:t>
            </a:r>
            <a:r>
              <a:rPr sz="2300" spc="270" dirty="0">
                <a:latin typeface="MS PGothic"/>
                <a:cs typeface="MS PGothic"/>
              </a:rPr>
              <a:t> </a:t>
            </a:r>
            <a:r>
              <a:rPr sz="2300" dirty="0">
                <a:latin typeface="MS PGothic"/>
                <a:cs typeface="MS PGothic"/>
              </a:rPr>
              <a:t>leading</a:t>
            </a:r>
            <a:r>
              <a:rPr sz="2300" spc="340" dirty="0">
                <a:latin typeface="MS PGothic"/>
                <a:cs typeface="MS PGothic"/>
              </a:rPr>
              <a:t> </a:t>
            </a:r>
            <a:r>
              <a:rPr sz="2300" dirty="0">
                <a:latin typeface="MS PGothic"/>
                <a:cs typeface="MS PGothic"/>
              </a:rPr>
              <a:t>to</a:t>
            </a:r>
            <a:r>
              <a:rPr sz="2300" spc="254" dirty="0">
                <a:latin typeface="MS PGothic"/>
                <a:cs typeface="MS PGothic"/>
              </a:rPr>
              <a:t> </a:t>
            </a:r>
            <a:r>
              <a:rPr sz="2300" dirty="0">
                <a:latin typeface="MS PGothic"/>
                <a:cs typeface="MS PGothic"/>
              </a:rPr>
              <a:t>increased</a:t>
            </a:r>
            <a:r>
              <a:rPr sz="2300" spc="160" dirty="0">
                <a:latin typeface="MS PGothic"/>
                <a:cs typeface="MS PGothic"/>
              </a:rPr>
              <a:t> </a:t>
            </a:r>
            <a:r>
              <a:rPr sz="2300" dirty="0">
                <a:latin typeface="MS PGothic"/>
                <a:cs typeface="MS PGothic"/>
              </a:rPr>
              <a:t>engagement,</a:t>
            </a:r>
            <a:r>
              <a:rPr sz="2300" spc="280" dirty="0">
                <a:latin typeface="MS PGothic"/>
                <a:cs typeface="MS PGothic"/>
              </a:rPr>
              <a:t> </a:t>
            </a:r>
            <a:r>
              <a:rPr sz="2300" dirty="0">
                <a:latin typeface="MS PGothic"/>
                <a:cs typeface="MS PGothic"/>
              </a:rPr>
              <a:t>longer</a:t>
            </a:r>
            <a:r>
              <a:rPr sz="2300" spc="280" dirty="0">
                <a:latin typeface="MS PGothic"/>
                <a:cs typeface="MS PGothic"/>
              </a:rPr>
              <a:t> </a:t>
            </a:r>
            <a:r>
              <a:rPr sz="2300" dirty="0">
                <a:latin typeface="MS PGothic"/>
                <a:cs typeface="MS PGothic"/>
              </a:rPr>
              <a:t>visit</a:t>
            </a:r>
            <a:r>
              <a:rPr sz="2300" spc="325" dirty="0">
                <a:latin typeface="MS PGothic"/>
                <a:cs typeface="MS PGothic"/>
              </a:rPr>
              <a:t> </a:t>
            </a:r>
            <a:r>
              <a:rPr sz="2300" dirty="0">
                <a:latin typeface="MS PGothic"/>
                <a:cs typeface="MS PGothic"/>
              </a:rPr>
              <a:t>durations,</a:t>
            </a:r>
            <a:r>
              <a:rPr sz="2300" spc="320" dirty="0">
                <a:latin typeface="MS PGothic"/>
                <a:cs typeface="MS PGothic"/>
              </a:rPr>
              <a:t> </a:t>
            </a:r>
            <a:r>
              <a:rPr sz="2300" spc="20" dirty="0">
                <a:latin typeface="MS PGothic"/>
                <a:cs typeface="MS PGothic"/>
              </a:rPr>
              <a:t>and </a:t>
            </a:r>
            <a:r>
              <a:rPr sz="2300" dirty="0">
                <a:latin typeface="MS PGothic"/>
                <a:cs typeface="MS PGothic"/>
              </a:rPr>
              <a:t>lower</a:t>
            </a:r>
            <a:r>
              <a:rPr sz="2300" spc="45" dirty="0">
                <a:latin typeface="MS PGothic"/>
                <a:cs typeface="MS PGothic"/>
              </a:rPr>
              <a:t> </a:t>
            </a:r>
            <a:r>
              <a:rPr sz="2300" dirty="0">
                <a:latin typeface="MS PGothic"/>
                <a:cs typeface="MS PGothic"/>
              </a:rPr>
              <a:t>bounce </a:t>
            </a:r>
            <a:r>
              <a:rPr sz="2300" spc="-10" dirty="0">
                <a:latin typeface="MS PGothic"/>
                <a:cs typeface="MS PGothic"/>
              </a:rPr>
              <a:t>rates.</a:t>
            </a:r>
            <a:endParaRPr sz="2300" dirty="0">
              <a:latin typeface="MS PGothic"/>
              <a:cs typeface="MS PGothic"/>
            </a:endParaRPr>
          </a:p>
          <a:p>
            <a:pPr>
              <a:lnSpc>
                <a:spcPct val="100000"/>
              </a:lnSpc>
              <a:spcBef>
                <a:spcPts val="35"/>
              </a:spcBef>
              <a:buFont typeface="MS PGothic"/>
              <a:buAutoNum type="arabicPeriod" startAt="3"/>
            </a:pPr>
            <a:endParaRPr sz="1750" dirty="0">
              <a:latin typeface="MS PGothic"/>
              <a:cs typeface="MS PGothic"/>
            </a:endParaRPr>
          </a:p>
          <a:p>
            <a:pPr marL="12700" marR="297815" indent="212725" algn="l">
              <a:lnSpc>
                <a:spcPct val="101299"/>
              </a:lnSpc>
              <a:buClr>
                <a:srgbClr val="000000"/>
              </a:buClr>
              <a:buSzPct val="95652"/>
              <a:tabLst>
                <a:tab pos="225425" algn="l"/>
              </a:tabLst>
            </a:pPr>
            <a:r>
              <a:rPr lang="en-IN" sz="2300" dirty="0">
                <a:solidFill>
                  <a:srgbClr val="7D5F00"/>
                </a:solidFill>
                <a:latin typeface="MS PGothic"/>
                <a:cs typeface="MS PGothic"/>
              </a:rPr>
              <a:t>3. </a:t>
            </a:r>
            <a:r>
              <a:rPr sz="2300" b="1" dirty="0">
                <a:solidFill>
                  <a:srgbClr val="7D5F00"/>
                </a:solidFill>
                <a:latin typeface="MS PGothic"/>
                <a:cs typeface="MS PGothic"/>
              </a:rPr>
              <a:t>Competitive</a:t>
            </a:r>
            <a:r>
              <a:rPr lang="en-IN" sz="2300" b="1" spc="360" dirty="0">
                <a:solidFill>
                  <a:srgbClr val="7D5F00"/>
                </a:solidFill>
                <a:latin typeface="MS PGothic"/>
                <a:cs typeface="MS PGothic"/>
              </a:rPr>
              <a:t> </a:t>
            </a:r>
            <a:r>
              <a:rPr lang="en-IN" sz="2300" b="1" dirty="0">
                <a:solidFill>
                  <a:srgbClr val="7D5F00"/>
                </a:solidFill>
                <a:latin typeface="MS PGothic"/>
                <a:cs typeface="MS PGothic"/>
              </a:rPr>
              <a:t>Advantage</a:t>
            </a:r>
            <a:r>
              <a:rPr sz="2300" b="1" dirty="0">
                <a:latin typeface="MS PGothic"/>
                <a:cs typeface="MS PGothic"/>
              </a:rPr>
              <a:t>:</a:t>
            </a:r>
            <a:r>
              <a:rPr lang="en-IN" sz="2300" b="1" spc="5" dirty="0">
                <a:latin typeface="MS PGothic"/>
                <a:cs typeface="MS PGothic"/>
              </a:rPr>
              <a:t>  </a:t>
            </a:r>
            <a:r>
              <a:rPr sz="2300" dirty="0">
                <a:latin typeface="MS PGothic"/>
                <a:cs typeface="MS PGothic"/>
              </a:rPr>
              <a:t>By</a:t>
            </a:r>
            <a:r>
              <a:rPr sz="2300" spc="415" dirty="0">
                <a:latin typeface="MS PGothic"/>
                <a:cs typeface="MS PGothic"/>
              </a:rPr>
              <a:t> </a:t>
            </a:r>
            <a:r>
              <a:rPr sz="2300" dirty="0">
                <a:latin typeface="MS PGothic"/>
                <a:cs typeface="MS PGothic"/>
              </a:rPr>
              <a:t>focusing</a:t>
            </a:r>
            <a:r>
              <a:rPr sz="2300" spc="375" dirty="0">
                <a:latin typeface="MS PGothic"/>
                <a:cs typeface="MS PGothic"/>
              </a:rPr>
              <a:t> </a:t>
            </a:r>
            <a:r>
              <a:rPr sz="2300" dirty="0">
                <a:latin typeface="MS PGothic"/>
                <a:cs typeface="MS PGothic"/>
              </a:rPr>
              <a:t>on</a:t>
            </a:r>
            <a:r>
              <a:rPr sz="2300" spc="375" dirty="0">
                <a:latin typeface="MS PGothic"/>
                <a:cs typeface="MS PGothic"/>
              </a:rPr>
              <a:t> </a:t>
            </a:r>
            <a:r>
              <a:rPr sz="2300" dirty="0">
                <a:latin typeface="MS PGothic"/>
                <a:cs typeface="MS PGothic"/>
              </a:rPr>
              <a:t>these</a:t>
            </a:r>
            <a:r>
              <a:rPr sz="2300" spc="390" dirty="0">
                <a:latin typeface="MS PGothic"/>
                <a:cs typeface="MS PGothic"/>
              </a:rPr>
              <a:t> </a:t>
            </a:r>
            <a:r>
              <a:rPr sz="2300" dirty="0">
                <a:latin typeface="MS PGothic"/>
                <a:cs typeface="MS PGothic"/>
              </a:rPr>
              <a:t>untapped</a:t>
            </a:r>
            <a:r>
              <a:rPr sz="2300" spc="370" dirty="0">
                <a:latin typeface="MS PGothic"/>
                <a:cs typeface="MS PGothic"/>
              </a:rPr>
              <a:t> </a:t>
            </a:r>
            <a:r>
              <a:rPr sz="2300" spc="-10" dirty="0">
                <a:latin typeface="MS PGothic"/>
                <a:cs typeface="MS PGothic"/>
              </a:rPr>
              <a:t>keywords, </a:t>
            </a:r>
            <a:r>
              <a:rPr sz="2300" spc="50" dirty="0">
                <a:latin typeface="MS PGothic"/>
                <a:cs typeface="MS PGothic"/>
              </a:rPr>
              <a:t>you</a:t>
            </a:r>
            <a:r>
              <a:rPr sz="2300" spc="10" dirty="0">
                <a:latin typeface="MS PGothic"/>
                <a:cs typeface="MS PGothic"/>
              </a:rPr>
              <a:t> </a:t>
            </a:r>
            <a:r>
              <a:rPr sz="2300" dirty="0">
                <a:latin typeface="MS PGothic"/>
                <a:cs typeface="MS PGothic"/>
              </a:rPr>
              <a:t>can</a:t>
            </a:r>
            <a:r>
              <a:rPr sz="2300" spc="15" dirty="0">
                <a:latin typeface="MS PGothic"/>
                <a:cs typeface="MS PGothic"/>
              </a:rPr>
              <a:t> </a:t>
            </a:r>
            <a:r>
              <a:rPr sz="2300" spc="45" dirty="0">
                <a:latin typeface="MS PGothic"/>
                <a:cs typeface="MS PGothic"/>
              </a:rPr>
              <a:t>gain</a:t>
            </a:r>
            <a:r>
              <a:rPr sz="2300" spc="15" dirty="0">
                <a:latin typeface="MS PGothic"/>
                <a:cs typeface="MS PGothic"/>
              </a:rPr>
              <a:t> </a:t>
            </a:r>
            <a:r>
              <a:rPr sz="2300" dirty="0">
                <a:latin typeface="MS PGothic"/>
                <a:cs typeface="MS PGothic"/>
              </a:rPr>
              <a:t>a</a:t>
            </a:r>
            <a:r>
              <a:rPr sz="2300" spc="130" dirty="0">
                <a:latin typeface="MS PGothic"/>
                <a:cs typeface="MS PGothic"/>
              </a:rPr>
              <a:t> </a:t>
            </a:r>
            <a:r>
              <a:rPr sz="2300" dirty="0">
                <a:latin typeface="MS PGothic"/>
                <a:cs typeface="MS PGothic"/>
              </a:rPr>
              <a:t>competitive</a:t>
            </a:r>
            <a:r>
              <a:rPr sz="2300" spc="-20" dirty="0">
                <a:latin typeface="MS PGothic"/>
                <a:cs typeface="MS PGothic"/>
              </a:rPr>
              <a:t> </a:t>
            </a:r>
            <a:r>
              <a:rPr sz="2300" dirty="0">
                <a:latin typeface="MS PGothic"/>
                <a:cs typeface="MS PGothic"/>
              </a:rPr>
              <a:t>advantage</a:t>
            </a:r>
            <a:r>
              <a:rPr sz="2300" spc="-35" dirty="0">
                <a:latin typeface="MS PGothic"/>
                <a:cs typeface="MS PGothic"/>
              </a:rPr>
              <a:t> </a:t>
            </a:r>
            <a:r>
              <a:rPr sz="2300" spc="45" dirty="0">
                <a:latin typeface="MS PGothic"/>
                <a:cs typeface="MS PGothic"/>
              </a:rPr>
              <a:t>and</a:t>
            </a:r>
            <a:r>
              <a:rPr sz="2300" spc="25" dirty="0">
                <a:latin typeface="MS PGothic"/>
                <a:cs typeface="MS PGothic"/>
              </a:rPr>
              <a:t> </a:t>
            </a:r>
            <a:r>
              <a:rPr sz="2300" dirty="0">
                <a:latin typeface="MS PGothic"/>
                <a:cs typeface="MS PGothic"/>
              </a:rPr>
              <a:t>attract</a:t>
            </a:r>
            <a:r>
              <a:rPr sz="2300" spc="-25" dirty="0">
                <a:latin typeface="MS PGothic"/>
                <a:cs typeface="MS PGothic"/>
              </a:rPr>
              <a:t> </a:t>
            </a:r>
            <a:r>
              <a:rPr sz="2300" dirty="0">
                <a:latin typeface="MS PGothic"/>
                <a:cs typeface="MS PGothic"/>
              </a:rPr>
              <a:t>targeted</a:t>
            </a:r>
            <a:r>
              <a:rPr sz="2300" spc="-20" dirty="0">
                <a:latin typeface="MS PGothic"/>
                <a:cs typeface="MS PGothic"/>
              </a:rPr>
              <a:t> </a:t>
            </a:r>
            <a:r>
              <a:rPr sz="2300" dirty="0">
                <a:latin typeface="MS PGothic"/>
                <a:cs typeface="MS PGothic"/>
              </a:rPr>
              <a:t>traffic</a:t>
            </a:r>
            <a:r>
              <a:rPr sz="2300" spc="-65" dirty="0">
                <a:latin typeface="MS PGothic"/>
                <a:cs typeface="MS PGothic"/>
              </a:rPr>
              <a:t> </a:t>
            </a:r>
            <a:r>
              <a:rPr sz="2300" spc="-20" dirty="0">
                <a:latin typeface="MS PGothic"/>
                <a:cs typeface="MS PGothic"/>
              </a:rPr>
              <a:t>that </a:t>
            </a:r>
            <a:r>
              <a:rPr sz="2300" spc="60" dirty="0">
                <a:latin typeface="MS PGothic"/>
                <a:cs typeface="MS PGothic"/>
              </a:rPr>
              <a:t>your</a:t>
            </a:r>
            <a:r>
              <a:rPr sz="2300" spc="-170" dirty="0">
                <a:latin typeface="MS PGothic"/>
                <a:cs typeface="MS PGothic"/>
              </a:rPr>
              <a:t> </a:t>
            </a:r>
            <a:r>
              <a:rPr sz="2300" dirty="0">
                <a:latin typeface="MS PGothic"/>
                <a:cs typeface="MS PGothic"/>
              </a:rPr>
              <a:t>competitors</a:t>
            </a:r>
            <a:r>
              <a:rPr sz="2300" spc="-180" dirty="0">
                <a:latin typeface="MS PGothic"/>
                <a:cs typeface="MS PGothic"/>
              </a:rPr>
              <a:t> </a:t>
            </a:r>
            <a:r>
              <a:rPr sz="2300" spc="60" dirty="0">
                <a:latin typeface="MS PGothic"/>
                <a:cs typeface="MS PGothic"/>
              </a:rPr>
              <a:t>are</a:t>
            </a:r>
            <a:r>
              <a:rPr sz="2300" spc="-5" dirty="0">
                <a:latin typeface="MS PGothic"/>
                <a:cs typeface="MS PGothic"/>
              </a:rPr>
              <a:t> </a:t>
            </a:r>
            <a:r>
              <a:rPr sz="2300" dirty="0">
                <a:latin typeface="MS PGothic"/>
                <a:cs typeface="MS PGothic"/>
              </a:rPr>
              <a:t>missing</a:t>
            </a:r>
            <a:r>
              <a:rPr sz="2300" spc="-65" dirty="0">
                <a:latin typeface="MS PGothic"/>
                <a:cs typeface="MS PGothic"/>
              </a:rPr>
              <a:t> </a:t>
            </a:r>
            <a:r>
              <a:rPr sz="2300" spc="70" dirty="0">
                <a:latin typeface="MS PGothic"/>
                <a:cs typeface="MS PGothic"/>
              </a:rPr>
              <a:t>out</a:t>
            </a:r>
            <a:r>
              <a:rPr sz="2300" spc="-135" dirty="0">
                <a:latin typeface="MS PGothic"/>
                <a:cs typeface="MS PGothic"/>
              </a:rPr>
              <a:t> </a:t>
            </a:r>
            <a:r>
              <a:rPr sz="2300" spc="45" dirty="0">
                <a:latin typeface="MS PGothic"/>
                <a:cs typeface="MS PGothic"/>
              </a:rPr>
              <a:t>on.</a:t>
            </a:r>
            <a:endParaRPr sz="2300" dirty="0">
              <a:latin typeface="MS PGothic"/>
              <a:cs typeface="MS PGothic"/>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0239" y="30145"/>
            <a:ext cx="8415629" cy="683564"/>
          </a:xfrm>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sp>
        <p:nvSpPr>
          <p:cNvPr id="3" name="object 3"/>
          <p:cNvSpPr txBox="1"/>
          <p:nvPr/>
        </p:nvSpPr>
        <p:spPr>
          <a:xfrm>
            <a:off x="78130" y="858138"/>
            <a:ext cx="8839200" cy="5055235"/>
          </a:xfrm>
          <a:prstGeom prst="rect">
            <a:avLst/>
          </a:prstGeom>
        </p:spPr>
        <p:txBody>
          <a:bodyPr vert="horz" wrap="square" lIns="0" tIns="13970" rIns="0" bIns="0" rtlCol="0">
            <a:spAutoFit/>
          </a:bodyPr>
          <a:lstStyle/>
          <a:p>
            <a:pPr marL="12700">
              <a:lnSpc>
                <a:spcPct val="100000"/>
              </a:lnSpc>
              <a:spcBef>
                <a:spcPts val="110"/>
              </a:spcBef>
            </a:pPr>
            <a:r>
              <a:rPr sz="2150" u="sng" dirty="0">
                <a:solidFill>
                  <a:srgbClr val="7D5F00"/>
                </a:solidFill>
                <a:uFill>
                  <a:solidFill>
                    <a:srgbClr val="7D5F00"/>
                  </a:solidFill>
                </a:uFill>
                <a:latin typeface="MS PGothic"/>
                <a:cs typeface="MS PGothic"/>
              </a:rPr>
              <a:t>CHALLENGES</a:t>
            </a:r>
            <a:r>
              <a:rPr sz="2150" u="sng" spc="-100" dirty="0">
                <a:solidFill>
                  <a:srgbClr val="7D5F00"/>
                </a:solidFill>
                <a:uFill>
                  <a:solidFill>
                    <a:srgbClr val="7D5F00"/>
                  </a:solidFill>
                </a:uFill>
                <a:latin typeface="MS PGothic"/>
                <a:cs typeface="MS PGothic"/>
              </a:rPr>
              <a:t> </a:t>
            </a:r>
            <a:r>
              <a:rPr sz="2150" u="sng" dirty="0">
                <a:solidFill>
                  <a:srgbClr val="7D5F00"/>
                </a:solidFill>
                <a:uFill>
                  <a:solidFill>
                    <a:srgbClr val="7D5F00"/>
                  </a:solidFill>
                </a:uFill>
                <a:latin typeface="MS PGothic"/>
                <a:cs typeface="MS PGothic"/>
              </a:rPr>
              <a:t>FACED</a:t>
            </a:r>
            <a:r>
              <a:rPr sz="2150" u="sng" spc="185" dirty="0">
                <a:solidFill>
                  <a:srgbClr val="7D5F00"/>
                </a:solidFill>
                <a:uFill>
                  <a:solidFill>
                    <a:srgbClr val="7D5F00"/>
                  </a:solidFill>
                </a:uFill>
                <a:latin typeface="MS PGothic"/>
                <a:cs typeface="MS PGothic"/>
              </a:rPr>
              <a:t> </a:t>
            </a:r>
            <a:r>
              <a:rPr sz="2150" u="sng" spc="55" dirty="0">
                <a:solidFill>
                  <a:srgbClr val="7D5F00"/>
                </a:solidFill>
                <a:uFill>
                  <a:solidFill>
                    <a:srgbClr val="7D5F00"/>
                  </a:solidFill>
                </a:uFill>
                <a:latin typeface="MS PGothic"/>
                <a:cs typeface="MS PGothic"/>
              </a:rPr>
              <a:t>DURING</a:t>
            </a:r>
            <a:r>
              <a:rPr sz="2150" u="sng" spc="-20" dirty="0">
                <a:solidFill>
                  <a:srgbClr val="7D5F00"/>
                </a:solidFill>
                <a:uFill>
                  <a:solidFill>
                    <a:srgbClr val="7D5F00"/>
                  </a:solidFill>
                </a:uFill>
                <a:latin typeface="MS PGothic"/>
                <a:cs typeface="MS PGothic"/>
              </a:rPr>
              <a:t> </a:t>
            </a:r>
            <a:r>
              <a:rPr sz="2150" u="sng" spc="45" dirty="0">
                <a:solidFill>
                  <a:srgbClr val="7D5F00"/>
                </a:solidFill>
                <a:uFill>
                  <a:solidFill>
                    <a:srgbClr val="7D5F00"/>
                  </a:solidFill>
                </a:uFill>
                <a:latin typeface="MS PGothic"/>
                <a:cs typeface="MS PGothic"/>
              </a:rPr>
              <a:t>KEYWORD</a:t>
            </a:r>
            <a:r>
              <a:rPr sz="2150" u="sng" spc="-45" dirty="0">
                <a:solidFill>
                  <a:srgbClr val="7D5F00"/>
                </a:solidFill>
                <a:uFill>
                  <a:solidFill>
                    <a:srgbClr val="7D5F00"/>
                  </a:solidFill>
                </a:uFill>
                <a:latin typeface="MS PGothic"/>
                <a:cs typeface="MS PGothic"/>
              </a:rPr>
              <a:t> </a:t>
            </a:r>
            <a:r>
              <a:rPr sz="2150" u="sng" dirty="0">
                <a:solidFill>
                  <a:srgbClr val="7D5F00"/>
                </a:solidFill>
                <a:uFill>
                  <a:solidFill>
                    <a:srgbClr val="7D5F00"/>
                  </a:solidFill>
                </a:uFill>
                <a:latin typeface="MS PGothic"/>
                <a:cs typeface="MS PGothic"/>
              </a:rPr>
              <a:t>RESEARCH</a:t>
            </a:r>
            <a:r>
              <a:rPr sz="2150" u="sng" spc="135" dirty="0">
                <a:solidFill>
                  <a:srgbClr val="7D5F00"/>
                </a:solidFill>
                <a:uFill>
                  <a:solidFill>
                    <a:srgbClr val="7D5F00"/>
                  </a:solidFill>
                </a:uFill>
                <a:latin typeface="MS PGothic"/>
                <a:cs typeface="MS PGothic"/>
              </a:rPr>
              <a:t> </a:t>
            </a:r>
            <a:r>
              <a:rPr sz="2150" u="sng" spc="45" dirty="0">
                <a:solidFill>
                  <a:srgbClr val="7D5F00"/>
                </a:solidFill>
                <a:uFill>
                  <a:solidFill>
                    <a:srgbClr val="7D5F00"/>
                  </a:solidFill>
                </a:uFill>
                <a:latin typeface="MS PGothic"/>
                <a:cs typeface="MS PGothic"/>
              </a:rPr>
              <a:t>AND</a:t>
            </a:r>
            <a:r>
              <a:rPr sz="2150" u="sng" spc="60" dirty="0">
                <a:solidFill>
                  <a:srgbClr val="7D5F00"/>
                </a:solidFill>
                <a:uFill>
                  <a:solidFill>
                    <a:srgbClr val="7D5F00"/>
                  </a:solidFill>
                </a:uFill>
                <a:latin typeface="MS PGothic"/>
                <a:cs typeface="MS PGothic"/>
              </a:rPr>
              <a:t> </a:t>
            </a:r>
            <a:r>
              <a:rPr sz="2150" u="sng" spc="50" dirty="0">
                <a:solidFill>
                  <a:srgbClr val="7D5F00"/>
                </a:solidFill>
                <a:uFill>
                  <a:solidFill>
                    <a:srgbClr val="7D5F00"/>
                  </a:solidFill>
                </a:uFill>
                <a:latin typeface="MS PGothic"/>
                <a:cs typeface="MS PGothic"/>
              </a:rPr>
              <a:t>ANALYSIS</a:t>
            </a:r>
            <a:r>
              <a:rPr sz="2150" u="sng" spc="-5" dirty="0">
                <a:solidFill>
                  <a:srgbClr val="7D5F00"/>
                </a:solidFill>
                <a:uFill>
                  <a:solidFill>
                    <a:srgbClr val="7D5F00"/>
                  </a:solidFill>
                </a:uFill>
                <a:latin typeface="MS PGothic"/>
                <a:cs typeface="MS PGothic"/>
              </a:rPr>
              <a:t> </a:t>
            </a:r>
            <a:r>
              <a:rPr sz="3300" u="sng" spc="-50" dirty="0">
                <a:solidFill>
                  <a:srgbClr val="7D5F00"/>
                </a:solidFill>
                <a:uFill>
                  <a:solidFill>
                    <a:srgbClr val="7D5F00"/>
                  </a:solidFill>
                </a:uFill>
                <a:latin typeface="MS PGothic"/>
                <a:cs typeface="MS PGothic"/>
              </a:rPr>
              <a:t>:</a:t>
            </a:r>
            <a:endParaRPr sz="3300">
              <a:latin typeface="MS PGothic"/>
              <a:cs typeface="MS PGothic"/>
            </a:endParaRPr>
          </a:p>
          <a:p>
            <a:pPr>
              <a:lnSpc>
                <a:spcPct val="100000"/>
              </a:lnSpc>
              <a:spcBef>
                <a:spcPts val="25"/>
              </a:spcBef>
            </a:pPr>
            <a:endParaRPr sz="2650">
              <a:latin typeface="MS PGothic"/>
              <a:cs typeface="MS PGothic"/>
            </a:endParaRPr>
          </a:p>
          <a:p>
            <a:pPr marL="335280" indent="-322580">
              <a:lnSpc>
                <a:spcPct val="100000"/>
              </a:lnSpc>
              <a:buClr>
                <a:srgbClr val="000000"/>
              </a:buClr>
              <a:buAutoNum type="arabicPeriod"/>
              <a:tabLst>
                <a:tab pos="335280" algn="l"/>
              </a:tabLst>
            </a:pPr>
            <a:r>
              <a:rPr sz="2450" spc="45" dirty="0">
                <a:solidFill>
                  <a:srgbClr val="7D5F00"/>
                </a:solidFill>
                <a:latin typeface="MS PGothic"/>
                <a:cs typeface="MS PGothic"/>
              </a:rPr>
              <a:t>Limited</a:t>
            </a:r>
            <a:r>
              <a:rPr sz="2450" spc="-55" dirty="0">
                <a:solidFill>
                  <a:srgbClr val="7D5F00"/>
                </a:solidFill>
                <a:latin typeface="MS PGothic"/>
                <a:cs typeface="MS PGothic"/>
              </a:rPr>
              <a:t> </a:t>
            </a:r>
            <a:r>
              <a:rPr sz="2450" spc="60" dirty="0">
                <a:solidFill>
                  <a:srgbClr val="7D5F00"/>
                </a:solidFill>
                <a:latin typeface="MS PGothic"/>
                <a:cs typeface="MS PGothic"/>
              </a:rPr>
              <a:t>data</a:t>
            </a:r>
            <a:r>
              <a:rPr sz="2450" spc="-20" dirty="0">
                <a:solidFill>
                  <a:srgbClr val="7D5F00"/>
                </a:solidFill>
                <a:latin typeface="MS PGothic"/>
                <a:cs typeface="MS PGothic"/>
              </a:rPr>
              <a:t> </a:t>
            </a:r>
            <a:r>
              <a:rPr sz="2450" dirty="0">
                <a:solidFill>
                  <a:srgbClr val="7D5F00"/>
                </a:solidFill>
                <a:latin typeface="MS PGothic"/>
                <a:cs typeface="MS PGothic"/>
              </a:rPr>
              <a:t>accuracy</a:t>
            </a:r>
            <a:r>
              <a:rPr sz="2450" spc="-105" dirty="0">
                <a:solidFill>
                  <a:srgbClr val="7D5F00"/>
                </a:solidFill>
                <a:latin typeface="MS PGothic"/>
                <a:cs typeface="MS PGothic"/>
              </a:rPr>
              <a:t> </a:t>
            </a:r>
            <a:r>
              <a:rPr sz="2450" spc="-50" dirty="0">
                <a:latin typeface="MS PGothic"/>
                <a:cs typeface="MS PGothic"/>
              </a:rPr>
              <a:t>:</a:t>
            </a:r>
            <a:endParaRPr sz="2450">
              <a:latin typeface="MS PGothic"/>
              <a:cs typeface="MS PGothic"/>
            </a:endParaRPr>
          </a:p>
          <a:p>
            <a:pPr>
              <a:lnSpc>
                <a:spcPct val="100000"/>
              </a:lnSpc>
              <a:spcBef>
                <a:spcPts val="60"/>
              </a:spcBef>
              <a:buFont typeface="MS PGothic"/>
              <a:buAutoNum type="arabicPeriod"/>
            </a:pPr>
            <a:endParaRPr sz="1950">
              <a:latin typeface="MS PGothic"/>
              <a:cs typeface="MS PGothic"/>
            </a:endParaRPr>
          </a:p>
          <a:p>
            <a:pPr marL="12700" marR="5080" indent="1088390">
              <a:lnSpc>
                <a:spcPct val="101699"/>
              </a:lnSpc>
            </a:pPr>
            <a:r>
              <a:rPr sz="2450" dirty="0">
                <a:latin typeface="MS PGothic"/>
                <a:cs typeface="MS PGothic"/>
              </a:rPr>
              <a:t>Keyword</a:t>
            </a:r>
            <a:r>
              <a:rPr sz="2450" spc="10" dirty="0">
                <a:latin typeface="MS PGothic"/>
                <a:cs typeface="MS PGothic"/>
              </a:rPr>
              <a:t> </a:t>
            </a:r>
            <a:r>
              <a:rPr sz="2450" dirty="0">
                <a:latin typeface="MS PGothic"/>
                <a:cs typeface="MS PGothic"/>
              </a:rPr>
              <a:t>research</a:t>
            </a:r>
            <a:r>
              <a:rPr sz="2450" spc="30" dirty="0">
                <a:latin typeface="MS PGothic"/>
                <a:cs typeface="MS PGothic"/>
              </a:rPr>
              <a:t> </a:t>
            </a:r>
            <a:r>
              <a:rPr sz="2450" spc="55" dirty="0">
                <a:latin typeface="MS PGothic"/>
                <a:cs typeface="MS PGothic"/>
              </a:rPr>
              <a:t>tools</a:t>
            </a:r>
            <a:r>
              <a:rPr sz="2450" spc="-5" dirty="0">
                <a:latin typeface="MS PGothic"/>
                <a:cs typeface="MS PGothic"/>
              </a:rPr>
              <a:t> </a:t>
            </a:r>
            <a:r>
              <a:rPr sz="2450" dirty="0">
                <a:latin typeface="MS PGothic"/>
                <a:cs typeface="MS PGothic"/>
              </a:rPr>
              <a:t>provide</a:t>
            </a:r>
            <a:r>
              <a:rPr sz="2450" spc="-30" dirty="0">
                <a:latin typeface="MS PGothic"/>
                <a:cs typeface="MS PGothic"/>
              </a:rPr>
              <a:t> </a:t>
            </a:r>
            <a:r>
              <a:rPr sz="2450" dirty="0">
                <a:latin typeface="MS PGothic"/>
                <a:cs typeface="MS PGothic"/>
              </a:rPr>
              <a:t>estimates </a:t>
            </a:r>
            <a:r>
              <a:rPr sz="2450" spc="60" dirty="0">
                <a:latin typeface="MS PGothic"/>
                <a:cs typeface="MS PGothic"/>
              </a:rPr>
              <a:t>and</a:t>
            </a:r>
            <a:r>
              <a:rPr sz="2450" spc="75" dirty="0">
                <a:latin typeface="MS PGothic"/>
                <a:cs typeface="MS PGothic"/>
              </a:rPr>
              <a:t> </a:t>
            </a:r>
            <a:r>
              <a:rPr sz="2450" spc="55" dirty="0">
                <a:latin typeface="MS PGothic"/>
                <a:cs typeface="MS PGothic"/>
              </a:rPr>
              <a:t>data</a:t>
            </a:r>
            <a:r>
              <a:rPr sz="2450" spc="10" dirty="0">
                <a:latin typeface="MS PGothic"/>
                <a:cs typeface="MS PGothic"/>
              </a:rPr>
              <a:t> </a:t>
            </a:r>
            <a:r>
              <a:rPr sz="2450" spc="40" dirty="0">
                <a:latin typeface="MS PGothic"/>
                <a:cs typeface="MS PGothic"/>
              </a:rPr>
              <a:t>based </a:t>
            </a:r>
            <a:r>
              <a:rPr sz="2450" dirty="0">
                <a:latin typeface="MS PGothic"/>
                <a:cs typeface="MS PGothic"/>
              </a:rPr>
              <a:t>on</a:t>
            </a:r>
            <a:r>
              <a:rPr sz="2450" spc="285" dirty="0">
                <a:latin typeface="MS PGothic"/>
                <a:cs typeface="MS PGothic"/>
              </a:rPr>
              <a:t> </a:t>
            </a:r>
            <a:r>
              <a:rPr sz="2450" dirty="0">
                <a:latin typeface="MS PGothic"/>
                <a:cs typeface="MS PGothic"/>
              </a:rPr>
              <a:t>historical</a:t>
            </a:r>
            <a:r>
              <a:rPr sz="2450" spc="225" dirty="0">
                <a:latin typeface="MS PGothic"/>
                <a:cs typeface="MS PGothic"/>
              </a:rPr>
              <a:t> </a:t>
            </a:r>
            <a:r>
              <a:rPr sz="2450" dirty="0">
                <a:latin typeface="MS PGothic"/>
                <a:cs typeface="MS PGothic"/>
              </a:rPr>
              <a:t>trends.</a:t>
            </a:r>
            <a:r>
              <a:rPr sz="2450" spc="340" dirty="0">
                <a:latin typeface="MS PGothic"/>
                <a:cs typeface="MS PGothic"/>
              </a:rPr>
              <a:t> </a:t>
            </a:r>
            <a:r>
              <a:rPr sz="2450" spc="50" dirty="0">
                <a:latin typeface="MS PGothic"/>
                <a:cs typeface="MS PGothic"/>
              </a:rPr>
              <a:t>It's</a:t>
            </a:r>
            <a:r>
              <a:rPr sz="2450" spc="330" dirty="0">
                <a:latin typeface="MS PGothic"/>
                <a:cs typeface="MS PGothic"/>
              </a:rPr>
              <a:t> </a:t>
            </a:r>
            <a:r>
              <a:rPr sz="2450" dirty="0">
                <a:latin typeface="MS PGothic"/>
                <a:cs typeface="MS PGothic"/>
              </a:rPr>
              <a:t>essential</a:t>
            </a:r>
            <a:r>
              <a:rPr sz="2450" spc="225" dirty="0">
                <a:latin typeface="MS PGothic"/>
                <a:cs typeface="MS PGothic"/>
              </a:rPr>
              <a:t> </a:t>
            </a:r>
            <a:r>
              <a:rPr sz="2450" dirty="0">
                <a:latin typeface="MS PGothic"/>
                <a:cs typeface="MS PGothic"/>
              </a:rPr>
              <a:t>to</a:t>
            </a:r>
            <a:r>
              <a:rPr sz="2450" spc="305" dirty="0">
                <a:latin typeface="MS PGothic"/>
                <a:cs typeface="MS PGothic"/>
              </a:rPr>
              <a:t> </a:t>
            </a:r>
            <a:r>
              <a:rPr sz="2450" dirty="0">
                <a:latin typeface="MS PGothic"/>
                <a:cs typeface="MS PGothic"/>
              </a:rPr>
              <a:t>consider</a:t>
            </a:r>
            <a:r>
              <a:rPr sz="2450" spc="365" dirty="0">
                <a:latin typeface="MS PGothic"/>
                <a:cs typeface="MS PGothic"/>
              </a:rPr>
              <a:t> </a:t>
            </a:r>
            <a:r>
              <a:rPr sz="2450" spc="50" dirty="0">
                <a:latin typeface="MS PGothic"/>
                <a:cs typeface="MS PGothic"/>
              </a:rPr>
              <a:t>this</a:t>
            </a:r>
            <a:r>
              <a:rPr sz="2450" spc="365" dirty="0">
                <a:latin typeface="MS PGothic"/>
                <a:cs typeface="MS PGothic"/>
              </a:rPr>
              <a:t> </a:t>
            </a:r>
            <a:r>
              <a:rPr sz="2450" spc="-10" dirty="0">
                <a:latin typeface="MS PGothic"/>
                <a:cs typeface="MS PGothic"/>
              </a:rPr>
              <a:t>potential </a:t>
            </a:r>
            <a:r>
              <a:rPr sz="2450" dirty="0">
                <a:latin typeface="MS PGothic"/>
                <a:cs typeface="MS PGothic"/>
              </a:rPr>
              <a:t>limitation</a:t>
            </a:r>
            <a:r>
              <a:rPr sz="2450" spc="-25" dirty="0">
                <a:latin typeface="MS PGothic"/>
                <a:cs typeface="MS PGothic"/>
              </a:rPr>
              <a:t> </a:t>
            </a:r>
            <a:r>
              <a:rPr sz="2450" dirty="0">
                <a:latin typeface="MS PGothic"/>
                <a:cs typeface="MS PGothic"/>
              </a:rPr>
              <a:t>when</a:t>
            </a:r>
            <a:r>
              <a:rPr sz="2450" spc="270" dirty="0">
                <a:latin typeface="MS PGothic"/>
                <a:cs typeface="MS PGothic"/>
              </a:rPr>
              <a:t> </a:t>
            </a:r>
            <a:r>
              <a:rPr sz="2450" dirty="0">
                <a:latin typeface="MS PGothic"/>
                <a:cs typeface="MS PGothic"/>
              </a:rPr>
              <a:t>conducting</a:t>
            </a:r>
            <a:r>
              <a:rPr sz="2450" spc="80" dirty="0">
                <a:latin typeface="MS PGothic"/>
                <a:cs typeface="MS PGothic"/>
              </a:rPr>
              <a:t> </a:t>
            </a:r>
            <a:r>
              <a:rPr sz="2450" dirty="0">
                <a:latin typeface="MS PGothic"/>
                <a:cs typeface="MS PGothic"/>
              </a:rPr>
              <a:t>keyword</a:t>
            </a:r>
            <a:r>
              <a:rPr sz="2450" spc="250" dirty="0">
                <a:latin typeface="MS PGothic"/>
                <a:cs typeface="MS PGothic"/>
              </a:rPr>
              <a:t> </a:t>
            </a:r>
            <a:r>
              <a:rPr sz="2450" spc="-10" dirty="0">
                <a:latin typeface="MS PGothic"/>
                <a:cs typeface="MS PGothic"/>
              </a:rPr>
              <a:t>analysis.</a:t>
            </a:r>
            <a:endParaRPr sz="2450">
              <a:latin typeface="MS PGothic"/>
              <a:cs typeface="MS PGothic"/>
            </a:endParaRPr>
          </a:p>
          <a:p>
            <a:pPr>
              <a:lnSpc>
                <a:spcPct val="100000"/>
              </a:lnSpc>
              <a:spcBef>
                <a:spcPts val="10"/>
              </a:spcBef>
            </a:pPr>
            <a:endParaRPr sz="2550">
              <a:latin typeface="MS PGothic"/>
              <a:cs typeface="MS PGothic"/>
            </a:endParaRPr>
          </a:p>
          <a:p>
            <a:pPr marL="334645" indent="-321945">
              <a:lnSpc>
                <a:spcPct val="100000"/>
              </a:lnSpc>
              <a:buClr>
                <a:srgbClr val="000000"/>
              </a:buClr>
              <a:buAutoNum type="arabicPeriod" startAt="2"/>
              <a:tabLst>
                <a:tab pos="334645" algn="l"/>
              </a:tabLst>
            </a:pPr>
            <a:r>
              <a:rPr sz="2450" spc="55" dirty="0">
                <a:solidFill>
                  <a:srgbClr val="7D5F00"/>
                </a:solidFill>
                <a:latin typeface="MS PGothic"/>
                <a:cs typeface="MS PGothic"/>
              </a:rPr>
              <a:t>Highly</a:t>
            </a:r>
            <a:r>
              <a:rPr sz="2450" spc="-70" dirty="0">
                <a:solidFill>
                  <a:srgbClr val="7D5F00"/>
                </a:solidFill>
                <a:latin typeface="MS PGothic"/>
                <a:cs typeface="MS PGothic"/>
              </a:rPr>
              <a:t> </a:t>
            </a:r>
            <a:r>
              <a:rPr sz="2450" dirty="0">
                <a:solidFill>
                  <a:srgbClr val="7D5F00"/>
                </a:solidFill>
                <a:latin typeface="MS PGothic"/>
                <a:cs typeface="MS PGothic"/>
              </a:rPr>
              <a:t>competitive</a:t>
            </a:r>
            <a:r>
              <a:rPr sz="2450" spc="85" dirty="0">
                <a:solidFill>
                  <a:srgbClr val="7D5F00"/>
                </a:solidFill>
                <a:latin typeface="MS PGothic"/>
                <a:cs typeface="MS PGothic"/>
              </a:rPr>
              <a:t> </a:t>
            </a:r>
            <a:r>
              <a:rPr sz="2450" spc="45" dirty="0">
                <a:solidFill>
                  <a:srgbClr val="7D5F00"/>
                </a:solidFill>
                <a:latin typeface="MS PGothic"/>
                <a:cs typeface="MS PGothic"/>
              </a:rPr>
              <a:t>keywords</a:t>
            </a:r>
            <a:r>
              <a:rPr sz="2450" spc="15" dirty="0">
                <a:solidFill>
                  <a:srgbClr val="7D5F00"/>
                </a:solidFill>
                <a:latin typeface="MS PGothic"/>
                <a:cs typeface="MS PGothic"/>
              </a:rPr>
              <a:t> </a:t>
            </a:r>
            <a:r>
              <a:rPr sz="2450" spc="-50" dirty="0">
                <a:latin typeface="MS PGothic"/>
                <a:cs typeface="MS PGothic"/>
              </a:rPr>
              <a:t>:</a:t>
            </a:r>
            <a:endParaRPr sz="2450">
              <a:latin typeface="MS PGothic"/>
              <a:cs typeface="MS PGothic"/>
            </a:endParaRPr>
          </a:p>
          <a:p>
            <a:pPr>
              <a:lnSpc>
                <a:spcPct val="100000"/>
              </a:lnSpc>
              <a:spcBef>
                <a:spcPts val="20"/>
              </a:spcBef>
            </a:pPr>
            <a:endParaRPr sz="1950">
              <a:latin typeface="MS PGothic"/>
              <a:cs typeface="MS PGothic"/>
            </a:endParaRPr>
          </a:p>
          <a:p>
            <a:pPr marL="12700" marR="50800" indent="1191895">
              <a:lnSpc>
                <a:spcPct val="102099"/>
              </a:lnSpc>
            </a:pPr>
            <a:r>
              <a:rPr sz="2450" spc="60" dirty="0">
                <a:latin typeface="MS PGothic"/>
                <a:cs typeface="MS PGothic"/>
              </a:rPr>
              <a:t>Some</a:t>
            </a:r>
            <a:r>
              <a:rPr sz="2450" spc="-155" dirty="0">
                <a:latin typeface="MS PGothic"/>
                <a:cs typeface="MS PGothic"/>
              </a:rPr>
              <a:t> </a:t>
            </a:r>
            <a:r>
              <a:rPr sz="2450" spc="45" dirty="0">
                <a:latin typeface="MS PGothic"/>
                <a:cs typeface="MS PGothic"/>
              </a:rPr>
              <a:t>keywords</a:t>
            </a:r>
            <a:r>
              <a:rPr sz="2450" spc="-165" dirty="0">
                <a:latin typeface="MS PGothic"/>
                <a:cs typeface="MS PGothic"/>
              </a:rPr>
              <a:t> </a:t>
            </a:r>
            <a:r>
              <a:rPr sz="2450" spc="55" dirty="0">
                <a:latin typeface="MS PGothic"/>
                <a:cs typeface="MS PGothic"/>
              </a:rPr>
              <a:t>may</a:t>
            </a:r>
            <a:r>
              <a:rPr sz="2450" spc="-35" dirty="0">
                <a:latin typeface="MS PGothic"/>
                <a:cs typeface="MS PGothic"/>
              </a:rPr>
              <a:t> </a:t>
            </a:r>
            <a:r>
              <a:rPr sz="2450" spc="80" dirty="0">
                <a:latin typeface="MS PGothic"/>
                <a:cs typeface="MS PGothic"/>
              </a:rPr>
              <a:t>have</a:t>
            </a:r>
            <a:r>
              <a:rPr sz="2450" spc="-195" dirty="0">
                <a:latin typeface="MS PGothic"/>
                <a:cs typeface="MS PGothic"/>
              </a:rPr>
              <a:t> </a:t>
            </a:r>
            <a:r>
              <a:rPr sz="2450" spc="65" dirty="0">
                <a:latin typeface="MS PGothic"/>
                <a:cs typeface="MS PGothic"/>
              </a:rPr>
              <a:t>high</a:t>
            </a:r>
            <a:r>
              <a:rPr sz="2450" spc="-114" dirty="0">
                <a:latin typeface="MS PGothic"/>
                <a:cs typeface="MS PGothic"/>
              </a:rPr>
              <a:t> </a:t>
            </a:r>
            <a:r>
              <a:rPr sz="2450" spc="60" dirty="0">
                <a:latin typeface="MS PGothic"/>
                <a:cs typeface="MS PGothic"/>
              </a:rPr>
              <a:t>search</a:t>
            </a:r>
            <a:r>
              <a:rPr sz="2450" spc="-165" dirty="0">
                <a:latin typeface="MS PGothic"/>
                <a:cs typeface="MS PGothic"/>
              </a:rPr>
              <a:t> </a:t>
            </a:r>
            <a:r>
              <a:rPr sz="2450" spc="50" dirty="0">
                <a:latin typeface="MS PGothic"/>
                <a:cs typeface="MS PGothic"/>
              </a:rPr>
              <a:t>volume</a:t>
            </a:r>
            <a:r>
              <a:rPr sz="2450" spc="-114" dirty="0">
                <a:latin typeface="MS PGothic"/>
                <a:cs typeface="MS PGothic"/>
              </a:rPr>
              <a:t> </a:t>
            </a:r>
            <a:r>
              <a:rPr sz="2450" spc="55" dirty="0">
                <a:latin typeface="MS PGothic"/>
                <a:cs typeface="MS PGothic"/>
              </a:rPr>
              <a:t>but</a:t>
            </a:r>
            <a:r>
              <a:rPr sz="2450" spc="-110" dirty="0">
                <a:latin typeface="MS PGothic"/>
                <a:cs typeface="MS PGothic"/>
              </a:rPr>
              <a:t> </a:t>
            </a:r>
            <a:r>
              <a:rPr sz="2450" spc="40" dirty="0">
                <a:latin typeface="MS PGothic"/>
                <a:cs typeface="MS PGothic"/>
              </a:rPr>
              <a:t>also </a:t>
            </a:r>
            <a:r>
              <a:rPr sz="2450" dirty="0">
                <a:latin typeface="MS PGothic"/>
                <a:cs typeface="MS PGothic"/>
              </a:rPr>
              <a:t>intense</a:t>
            </a:r>
            <a:r>
              <a:rPr sz="2450" spc="390" dirty="0">
                <a:latin typeface="MS PGothic"/>
                <a:cs typeface="MS PGothic"/>
              </a:rPr>
              <a:t> </a:t>
            </a:r>
            <a:r>
              <a:rPr sz="2450" dirty="0">
                <a:latin typeface="MS PGothic"/>
                <a:cs typeface="MS PGothic"/>
              </a:rPr>
              <a:t>competition.</a:t>
            </a:r>
            <a:r>
              <a:rPr sz="2450" spc="200" dirty="0">
                <a:latin typeface="MS PGothic"/>
                <a:cs typeface="MS PGothic"/>
              </a:rPr>
              <a:t> </a:t>
            </a:r>
            <a:r>
              <a:rPr sz="2450" dirty="0">
                <a:latin typeface="MS PGothic"/>
                <a:cs typeface="MS PGothic"/>
              </a:rPr>
              <a:t>Ranking</a:t>
            </a:r>
            <a:r>
              <a:rPr sz="2450" spc="355" dirty="0">
                <a:latin typeface="MS PGothic"/>
                <a:cs typeface="MS PGothic"/>
              </a:rPr>
              <a:t> </a:t>
            </a:r>
            <a:r>
              <a:rPr sz="2450" dirty="0">
                <a:latin typeface="MS PGothic"/>
                <a:cs typeface="MS PGothic"/>
              </a:rPr>
              <a:t>for</a:t>
            </a:r>
            <a:r>
              <a:rPr sz="2450" spc="365" dirty="0">
                <a:latin typeface="MS PGothic"/>
                <a:cs typeface="MS PGothic"/>
              </a:rPr>
              <a:t> </a:t>
            </a:r>
            <a:r>
              <a:rPr sz="2450" dirty="0">
                <a:latin typeface="MS PGothic"/>
                <a:cs typeface="MS PGothic"/>
              </a:rPr>
              <a:t>such</a:t>
            </a:r>
            <a:r>
              <a:rPr sz="2450" spc="400" dirty="0">
                <a:latin typeface="MS PGothic"/>
                <a:cs typeface="MS PGothic"/>
              </a:rPr>
              <a:t> </a:t>
            </a:r>
            <a:r>
              <a:rPr sz="2450" dirty="0">
                <a:latin typeface="MS PGothic"/>
                <a:cs typeface="MS PGothic"/>
              </a:rPr>
              <a:t>keywords</a:t>
            </a:r>
            <a:r>
              <a:rPr sz="2450" spc="280" dirty="0">
                <a:latin typeface="MS PGothic"/>
                <a:cs typeface="MS PGothic"/>
              </a:rPr>
              <a:t> </a:t>
            </a:r>
            <a:r>
              <a:rPr sz="2450" dirty="0">
                <a:latin typeface="MS PGothic"/>
                <a:cs typeface="MS PGothic"/>
              </a:rPr>
              <a:t>can</a:t>
            </a:r>
            <a:r>
              <a:rPr sz="2450" spc="375" dirty="0">
                <a:latin typeface="MS PGothic"/>
                <a:cs typeface="MS PGothic"/>
              </a:rPr>
              <a:t> </a:t>
            </a:r>
            <a:r>
              <a:rPr sz="2450" spc="-25" dirty="0">
                <a:latin typeface="MS PGothic"/>
                <a:cs typeface="MS PGothic"/>
              </a:rPr>
              <a:t>be </a:t>
            </a:r>
            <a:r>
              <a:rPr sz="2450" dirty="0">
                <a:latin typeface="MS PGothic"/>
                <a:cs typeface="MS PGothic"/>
              </a:rPr>
              <a:t>challenging,</a:t>
            </a:r>
            <a:r>
              <a:rPr sz="2450" spc="120" dirty="0">
                <a:latin typeface="MS PGothic"/>
                <a:cs typeface="MS PGothic"/>
              </a:rPr>
              <a:t> </a:t>
            </a:r>
            <a:r>
              <a:rPr sz="2450" dirty="0">
                <a:latin typeface="MS PGothic"/>
                <a:cs typeface="MS PGothic"/>
              </a:rPr>
              <a:t>especially</a:t>
            </a:r>
            <a:r>
              <a:rPr sz="2450" spc="-45" dirty="0">
                <a:latin typeface="MS PGothic"/>
                <a:cs typeface="MS PGothic"/>
              </a:rPr>
              <a:t> </a:t>
            </a:r>
            <a:r>
              <a:rPr sz="2450" dirty="0">
                <a:latin typeface="MS PGothic"/>
                <a:cs typeface="MS PGothic"/>
              </a:rPr>
              <a:t>if</a:t>
            </a:r>
            <a:r>
              <a:rPr sz="2450" spc="290" dirty="0">
                <a:latin typeface="MS PGothic"/>
                <a:cs typeface="MS PGothic"/>
              </a:rPr>
              <a:t> </a:t>
            </a:r>
            <a:r>
              <a:rPr sz="2450" spc="70" dirty="0">
                <a:latin typeface="MS PGothic"/>
                <a:cs typeface="MS PGothic"/>
              </a:rPr>
              <a:t>your</a:t>
            </a:r>
            <a:r>
              <a:rPr sz="2450" spc="65" dirty="0">
                <a:latin typeface="MS PGothic"/>
                <a:cs typeface="MS PGothic"/>
              </a:rPr>
              <a:t> </a:t>
            </a:r>
            <a:r>
              <a:rPr sz="2450" dirty="0">
                <a:latin typeface="MS PGothic"/>
                <a:cs typeface="MS PGothic"/>
              </a:rPr>
              <a:t>website</a:t>
            </a:r>
            <a:r>
              <a:rPr sz="2450" spc="190" dirty="0">
                <a:latin typeface="MS PGothic"/>
                <a:cs typeface="MS PGothic"/>
              </a:rPr>
              <a:t> </a:t>
            </a:r>
            <a:r>
              <a:rPr sz="2450" dirty="0">
                <a:latin typeface="MS PGothic"/>
                <a:cs typeface="MS PGothic"/>
              </a:rPr>
              <a:t>or</a:t>
            </a:r>
            <a:r>
              <a:rPr sz="2450" spc="275" dirty="0">
                <a:latin typeface="MS PGothic"/>
                <a:cs typeface="MS PGothic"/>
              </a:rPr>
              <a:t> </a:t>
            </a:r>
            <a:r>
              <a:rPr sz="2450" dirty="0">
                <a:latin typeface="MS PGothic"/>
                <a:cs typeface="MS PGothic"/>
              </a:rPr>
              <a:t>content</a:t>
            </a:r>
            <a:r>
              <a:rPr sz="2450" spc="160" dirty="0">
                <a:latin typeface="MS PGothic"/>
                <a:cs typeface="MS PGothic"/>
              </a:rPr>
              <a:t> </a:t>
            </a:r>
            <a:r>
              <a:rPr sz="2450" dirty="0">
                <a:latin typeface="MS PGothic"/>
                <a:cs typeface="MS PGothic"/>
              </a:rPr>
              <a:t>is</a:t>
            </a:r>
            <a:r>
              <a:rPr sz="2450" spc="260" dirty="0">
                <a:latin typeface="MS PGothic"/>
                <a:cs typeface="MS PGothic"/>
              </a:rPr>
              <a:t> </a:t>
            </a:r>
            <a:r>
              <a:rPr sz="2450" dirty="0">
                <a:latin typeface="MS PGothic"/>
                <a:cs typeface="MS PGothic"/>
              </a:rPr>
              <a:t>relatively</a:t>
            </a:r>
            <a:r>
              <a:rPr sz="2450" spc="-10" dirty="0">
                <a:latin typeface="MS PGothic"/>
                <a:cs typeface="MS PGothic"/>
              </a:rPr>
              <a:t> </a:t>
            </a:r>
            <a:r>
              <a:rPr sz="2450" spc="25" dirty="0">
                <a:latin typeface="MS PGothic"/>
                <a:cs typeface="MS PGothic"/>
              </a:rPr>
              <a:t>new.</a:t>
            </a:r>
            <a:endParaRPr sz="2450">
              <a:latin typeface="MS PGothic"/>
              <a:cs typeface="MS PGothic"/>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67544" y="30145"/>
            <a:ext cx="8415629" cy="683564"/>
          </a:xfrm>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sp>
        <p:nvSpPr>
          <p:cNvPr id="3" name="object 3"/>
          <p:cNvSpPr txBox="1"/>
          <p:nvPr/>
        </p:nvSpPr>
        <p:spPr>
          <a:xfrm>
            <a:off x="152400" y="1124744"/>
            <a:ext cx="8839200" cy="5137785"/>
          </a:xfrm>
          <a:prstGeom prst="rect">
            <a:avLst/>
          </a:prstGeom>
        </p:spPr>
        <p:txBody>
          <a:bodyPr vert="horz" wrap="square" lIns="0" tIns="13970" rIns="0" bIns="0" rtlCol="0">
            <a:spAutoFit/>
          </a:bodyPr>
          <a:lstStyle/>
          <a:p>
            <a:pPr marL="12700">
              <a:lnSpc>
                <a:spcPct val="100000"/>
              </a:lnSpc>
              <a:spcBef>
                <a:spcPts val="110"/>
              </a:spcBef>
            </a:pPr>
            <a:r>
              <a:rPr sz="2150" b="1" u="sng" spc="65" dirty="0">
                <a:solidFill>
                  <a:srgbClr val="7D5F00"/>
                </a:solidFill>
                <a:uFill>
                  <a:solidFill>
                    <a:srgbClr val="7D5F00"/>
                  </a:solidFill>
                </a:uFill>
                <a:latin typeface="MS PGothic"/>
                <a:cs typeface="MS PGothic"/>
              </a:rPr>
              <a:t>PROCESS</a:t>
            </a:r>
            <a:r>
              <a:rPr sz="2150" b="1" u="sng" spc="-270" dirty="0">
                <a:solidFill>
                  <a:srgbClr val="7D5F00"/>
                </a:solidFill>
                <a:uFill>
                  <a:solidFill>
                    <a:srgbClr val="7D5F00"/>
                  </a:solidFill>
                </a:uFill>
                <a:latin typeface="MS PGothic"/>
                <a:cs typeface="MS PGothic"/>
              </a:rPr>
              <a:t> </a:t>
            </a:r>
            <a:r>
              <a:rPr sz="2150" b="1" u="sng" spc="60" dirty="0">
                <a:solidFill>
                  <a:srgbClr val="7D5F00"/>
                </a:solidFill>
                <a:uFill>
                  <a:solidFill>
                    <a:srgbClr val="7D5F00"/>
                  </a:solidFill>
                </a:uFill>
                <a:latin typeface="MS PGothic"/>
                <a:cs typeface="MS PGothic"/>
              </a:rPr>
              <a:t>OF</a:t>
            </a:r>
            <a:r>
              <a:rPr sz="2150" b="1" u="sng" spc="35" dirty="0">
                <a:solidFill>
                  <a:srgbClr val="7D5F00"/>
                </a:solidFill>
                <a:uFill>
                  <a:solidFill>
                    <a:srgbClr val="7D5F00"/>
                  </a:solidFill>
                </a:uFill>
                <a:latin typeface="MS PGothic"/>
                <a:cs typeface="MS PGothic"/>
              </a:rPr>
              <a:t> </a:t>
            </a:r>
            <a:r>
              <a:rPr sz="2150" b="1" u="sng" spc="45" dirty="0">
                <a:solidFill>
                  <a:srgbClr val="7D5F00"/>
                </a:solidFill>
                <a:uFill>
                  <a:solidFill>
                    <a:srgbClr val="7D5F00"/>
                  </a:solidFill>
                </a:uFill>
                <a:latin typeface="MS PGothic"/>
                <a:cs typeface="MS PGothic"/>
              </a:rPr>
              <a:t>CONDUCTING</a:t>
            </a:r>
            <a:r>
              <a:rPr sz="2150" b="1" u="sng" spc="-250" dirty="0">
                <a:solidFill>
                  <a:srgbClr val="7D5F00"/>
                </a:solidFill>
                <a:uFill>
                  <a:solidFill>
                    <a:srgbClr val="7D5F00"/>
                  </a:solidFill>
                </a:uFill>
                <a:latin typeface="MS PGothic"/>
                <a:cs typeface="MS PGothic"/>
              </a:rPr>
              <a:t> </a:t>
            </a:r>
            <a:r>
              <a:rPr sz="2150" b="1" u="sng" spc="60" dirty="0">
                <a:solidFill>
                  <a:srgbClr val="7D5F00"/>
                </a:solidFill>
                <a:uFill>
                  <a:solidFill>
                    <a:srgbClr val="7D5F00"/>
                  </a:solidFill>
                </a:uFill>
                <a:latin typeface="MS PGothic"/>
                <a:cs typeface="MS PGothic"/>
              </a:rPr>
              <a:t>KEYWORD</a:t>
            </a:r>
            <a:r>
              <a:rPr sz="2150" b="1" u="sng" spc="-200" dirty="0">
                <a:solidFill>
                  <a:srgbClr val="7D5F00"/>
                </a:solidFill>
                <a:uFill>
                  <a:solidFill>
                    <a:srgbClr val="7D5F00"/>
                  </a:solidFill>
                </a:uFill>
                <a:latin typeface="MS PGothic"/>
                <a:cs typeface="MS PGothic"/>
              </a:rPr>
              <a:t> </a:t>
            </a:r>
            <a:r>
              <a:rPr sz="2150" b="1" u="sng" spc="50" dirty="0">
                <a:solidFill>
                  <a:srgbClr val="7D5F00"/>
                </a:solidFill>
                <a:uFill>
                  <a:solidFill>
                    <a:srgbClr val="7D5F00"/>
                  </a:solidFill>
                </a:uFill>
                <a:latin typeface="MS PGothic"/>
                <a:cs typeface="MS PGothic"/>
              </a:rPr>
              <a:t>RESEARCH:</a:t>
            </a:r>
            <a:endParaRPr sz="2150" b="1" dirty="0">
              <a:latin typeface="MS PGothic"/>
              <a:cs typeface="MS PGothic"/>
            </a:endParaRPr>
          </a:p>
          <a:p>
            <a:pPr>
              <a:lnSpc>
                <a:spcPct val="100000"/>
              </a:lnSpc>
              <a:spcBef>
                <a:spcPts val="15"/>
              </a:spcBef>
            </a:pPr>
            <a:endParaRPr sz="2050" dirty="0">
              <a:latin typeface="MS PGothic"/>
              <a:cs typeface="MS PGothic"/>
            </a:endParaRPr>
          </a:p>
          <a:p>
            <a:pPr marL="335280" indent="-322580">
              <a:lnSpc>
                <a:spcPct val="100000"/>
              </a:lnSpc>
              <a:buClr>
                <a:srgbClr val="000000"/>
              </a:buClr>
              <a:buAutoNum type="arabicPeriod"/>
              <a:tabLst>
                <a:tab pos="335280" algn="l"/>
              </a:tabLst>
            </a:pPr>
            <a:r>
              <a:rPr sz="2450" b="1" dirty="0">
                <a:solidFill>
                  <a:srgbClr val="7D5F00"/>
                </a:solidFill>
                <a:latin typeface="MS PGothic"/>
                <a:cs typeface="MS PGothic"/>
              </a:rPr>
              <a:t>Limited</a:t>
            </a:r>
            <a:r>
              <a:rPr sz="2450" b="1" spc="105" dirty="0">
                <a:solidFill>
                  <a:srgbClr val="7D5F00"/>
                </a:solidFill>
                <a:latin typeface="MS PGothic"/>
                <a:cs typeface="MS PGothic"/>
              </a:rPr>
              <a:t> </a:t>
            </a:r>
            <a:r>
              <a:rPr sz="2450" b="1" dirty="0">
                <a:solidFill>
                  <a:srgbClr val="7D5F00"/>
                </a:solidFill>
                <a:latin typeface="MS PGothic"/>
                <a:cs typeface="MS PGothic"/>
              </a:rPr>
              <a:t>Data</a:t>
            </a:r>
            <a:r>
              <a:rPr sz="2450" b="1" spc="140" dirty="0">
                <a:solidFill>
                  <a:srgbClr val="7D5F00"/>
                </a:solidFill>
                <a:latin typeface="MS PGothic"/>
                <a:cs typeface="MS PGothic"/>
              </a:rPr>
              <a:t> </a:t>
            </a:r>
            <a:r>
              <a:rPr sz="2450" b="1" spc="-10" dirty="0">
                <a:solidFill>
                  <a:srgbClr val="7D5F00"/>
                </a:solidFill>
                <a:latin typeface="MS PGothic"/>
                <a:cs typeface="MS PGothic"/>
              </a:rPr>
              <a:t>Accuracy</a:t>
            </a:r>
            <a:r>
              <a:rPr sz="2450" b="1" spc="-10" dirty="0">
                <a:latin typeface="MS PGothic"/>
                <a:cs typeface="MS PGothic"/>
              </a:rPr>
              <a:t>:</a:t>
            </a:r>
            <a:endParaRPr sz="2450" b="1" dirty="0">
              <a:latin typeface="MS PGothic"/>
              <a:cs typeface="MS PGothic"/>
            </a:endParaRPr>
          </a:p>
          <a:p>
            <a:pPr>
              <a:lnSpc>
                <a:spcPct val="100000"/>
              </a:lnSpc>
              <a:spcBef>
                <a:spcPts val="20"/>
              </a:spcBef>
              <a:buFont typeface="MS PGothic"/>
              <a:buAutoNum type="arabicPeriod"/>
            </a:pPr>
            <a:endParaRPr sz="1950" dirty="0">
              <a:latin typeface="MS PGothic"/>
              <a:cs typeface="MS PGothic"/>
            </a:endParaRPr>
          </a:p>
          <a:p>
            <a:pPr marL="12700" marR="5080" indent="1088390">
              <a:lnSpc>
                <a:spcPct val="102099"/>
              </a:lnSpc>
            </a:pPr>
            <a:r>
              <a:rPr sz="2450" dirty="0">
                <a:latin typeface="MS PGothic"/>
                <a:cs typeface="MS PGothic"/>
              </a:rPr>
              <a:t>Keyword</a:t>
            </a:r>
            <a:r>
              <a:rPr sz="2450" spc="10" dirty="0">
                <a:latin typeface="MS PGothic"/>
                <a:cs typeface="MS PGothic"/>
              </a:rPr>
              <a:t> </a:t>
            </a:r>
            <a:r>
              <a:rPr sz="2450" dirty="0">
                <a:latin typeface="MS PGothic"/>
                <a:cs typeface="MS PGothic"/>
              </a:rPr>
              <a:t>research</a:t>
            </a:r>
            <a:r>
              <a:rPr sz="2450" spc="30" dirty="0">
                <a:latin typeface="MS PGothic"/>
                <a:cs typeface="MS PGothic"/>
              </a:rPr>
              <a:t> </a:t>
            </a:r>
            <a:r>
              <a:rPr sz="2450" spc="55" dirty="0">
                <a:latin typeface="MS PGothic"/>
                <a:cs typeface="MS PGothic"/>
              </a:rPr>
              <a:t>tools</a:t>
            </a:r>
            <a:r>
              <a:rPr sz="2450" spc="-5" dirty="0">
                <a:latin typeface="MS PGothic"/>
                <a:cs typeface="MS PGothic"/>
              </a:rPr>
              <a:t> </a:t>
            </a:r>
            <a:r>
              <a:rPr sz="2450" dirty="0">
                <a:latin typeface="MS PGothic"/>
                <a:cs typeface="MS PGothic"/>
              </a:rPr>
              <a:t>provide</a:t>
            </a:r>
            <a:r>
              <a:rPr sz="2450" spc="-30" dirty="0">
                <a:latin typeface="MS PGothic"/>
                <a:cs typeface="MS PGothic"/>
              </a:rPr>
              <a:t> </a:t>
            </a:r>
            <a:r>
              <a:rPr sz="2450" dirty="0">
                <a:latin typeface="MS PGothic"/>
                <a:cs typeface="MS PGothic"/>
              </a:rPr>
              <a:t>estimates </a:t>
            </a:r>
            <a:r>
              <a:rPr sz="2450" spc="60" dirty="0">
                <a:latin typeface="MS PGothic"/>
                <a:cs typeface="MS PGothic"/>
              </a:rPr>
              <a:t>and</a:t>
            </a:r>
            <a:r>
              <a:rPr sz="2450" spc="75" dirty="0">
                <a:latin typeface="MS PGothic"/>
                <a:cs typeface="MS PGothic"/>
              </a:rPr>
              <a:t> </a:t>
            </a:r>
            <a:r>
              <a:rPr sz="2450" spc="55" dirty="0">
                <a:latin typeface="MS PGothic"/>
                <a:cs typeface="MS PGothic"/>
              </a:rPr>
              <a:t>data</a:t>
            </a:r>
            <a:r>
              <a:rPr sz="2450" spc="10" dirty="0">
                <a:latin typeface="MS PGothic"/>
                <a:cs typeface="MS PGothic"/>
              </a:rPr>
              <a:t> </a:t>
            </a:r>
            <a:r>
              <a:rPr sz="2450" spc="40" dirty="0">
                <a:latin typeface="MS PGothic"/>
                <a:cs typeface="MS PGothic"/>
              </a:rPr>
              <a:t>based </a:t>
            </a:r>
            <a:r>
              <a:rPr sz="2450" dirty="0">
                <a:latin typeface="MS PGothic"/>
                <a:cs typeface="MS PGothic"/>
              </a:rPr>
              <a:t>on</a:t>
            </a:r>
            <a:r>
              <a:rPr sz="2450" spc="285" dirty="0">
                <a:latin typeface="MS PGothic"/>
                <a:cs typeface="MS PGothic"/>
              </a:rPr>
              <a:t> </a:t>
            </a:r>
            <a:r>
              <a:rPr sz="2450" dirty="0">
                <a:latin typeface="MS PGothic"/>
                <a:cs typeface="MS PGothic"/>
              </a:rPr>
              <a:t>historical</a:t>
            </a:r>
            <a:r>
              <a:rPr sz="2450" spc="225" dirty="0">
                <a:latin typeface="MS PGothic"/>
                <a:cs typeface="MS PGothic"/>
              </a:rPr>
              <a:t> </a:t>
            </a:r>
            <a:r>
              <a:rPr sz="2450" dirty="0">
                <a:latin typeface="MS PGothic"/>
                <a:cs typeface="MS PGothic"/>
              </a:rPr>
              <a:t>trends.</a:t>
            </a:r>
            <a:r>
              <a:rPr sz="2450" spc="340" dirty="0">
                <a:latin typeface="MS PGothic"/>
                <a:cs typeface="MS PGothic"/>
              </a:rPr>
              <a:t> </a:t>
            </a:r>
            <a:r>
              <a:rPr sz="2450" spc="50" dirty="0">
                <a:latin typeface="MS PGothic"/>
                <a:cs typeface="MS PGothic"/>
              </a:rPr>
              <a:t>It's</a:t>
            </a:r>
            <a:r>
              <a:rPr sz="2450" spc="330" dirty="0">
                <a:latin typeface="MS PGothic"/>
                <a:cs typeface="MS PGothic"/>
              </a:rPr>
              <a:t> </a:t>
            </a:r>
            <a:r>
              <a:rPr sz="2450" dirty="0">
                <a:latin typeface="MS PGothic"/>
                <a:cs typeface="MS PGothic"/>
              </a:rPr>
              <a:t>essential</a:t>
            </a:r>
            <a:r>
              <a:rPr sz="2450" spc="225" dirty="0">
                <a:latin typeface="MS PGothic"/>
                <a:cs typeface="MS PGothic"/>
              </a:rPr>
              <a:t> </a:t>
            </a:r>
            <a:r>
              <a:rPr sz="2450" dirty="0">
                <a:latin typeface="MS PGothic"/>
                <a:cs typeface="MS PGothic"/>
              </a:rPr>
              <a:t>to</a:t>
            </a:r>
            <a:r>
              <a:rPr sz="2450" spc="305" dirty="0">
                <a:latin typeface="MS PGothic"/>
                <a:cs typeface="MS PGothic"/>
              </a:rPr>
              <a:t> </a:t>
            </a:r>
            <a:r>
              <a:rPr sz="2450" dirty="0">
                <a:latin typeface="MS PGothic"/>
                <a:cs typeface="MS PGothic"/>
              </a:rPr>
              <a:t>consider</a:t>
            </a:r>
            <a:r>
              <a:rPr sz="2450" spc="365" dirty="0">
                <a:latin typeface="MS PGothic"/>
                <a:cs typeface="MS PGothic"/>
              </a:rPr>
              <a:t> </a:t>
            </a:r>
            <a:r>
              <a:rPr sz="2450" spc="50" dirty="0">
                <a:latin typeface="MS PGothic"/>
                <a:cs typeface="MS PGothic"/>
              </a:rPr>
              <a:t>this</a:t>
            </a:r>
            <a:r>
              <a:rPr sz="2450" spc="365" dirty="0">
                <a:latin typeface="MS PGothic"/>
                <a:cs typeface="MS PGothic"/>
              </a:rPr>
              <a:t> </a:t>
            </a:r>
            <a:r>
              <a:rPr sz="2450" spc="-10" dirty="0">
                <a:latin typeface="MS PGothic"/>
                <a:cs typeface="MS PGothic"/>
              </a:rPr>
              <a:t>potential </a:t>
            </a:r>
            <a:r>
              <a:rPr sz="2450" dirty="0">
                <a:latin typeface="MS PGothic"/>
                <a:cs typeface="MS PGothic"/>
              </a:rPr>
              <a:t>limitation</a:t>
            </a:r>
            <a:r>
              <a:rPr sz="2450" spc="-30" dirty="0">
                <a:latin typeface="MS PGothic"/>
                <a:cs typeface="MS PGothic"/>
              </a:rPr>
              <a:t> </a:t>
            </a:r>
            <a:r>
              <a:rPr sz="2450" dirty="0">
                <a:latin typeface="MS PGothic"/>
                <a:cs typeface="MS PGothic"/>
              </a:rPr>
              <a:t>when</a:t>
            </a:r>
            <a:r>
              <a:rPr sz="2450" spc="295" dirty="0">
                <a:latin typeface="MS PGothic"/>
                <a:cs typeface="MS PGothic"/>
              </a:rPr>
              <a:t> </a:t>
            </a:r>
            <a:r>
              <a:rPr sz="2450" dirty="0">
                <a:latin typeface="MS PGothic"/>
                <a:cs typeface="MS PGothic"/>
              </a:rPr>
              <a:t>conducting</a:t>
            </a:r>
            <a:r>
              <a:rPr sz="2450" spc="110" dirty="0">
                <a:latin typeface="MS PGothic"/>
                <a:cs typeface="MS PGothic"/>
              </a:rPr>
              <a:t> </a:t>
            </a:r>
            <a:r>
              <a:rPr sz="2450" dirty="0">
                <a:latin typeface="MS PGothic"/>
                <a:cs typeface="MS PGothic"/>
              </a:rPr>
              <a:t>keyword</a:t>
            </a:r>
            <a:r>
              <a:rPr sz="2450" spc="175" dirty="0">
                <a:latin typeface="MS PGothic"/>
                <a:cs typeface="MS PGothic"/>
              </a:rPr>
              <a:t> </a:t>
            </a:r>
            <a:r>
              <a:rPr sz="2450" spc="-10" dirty="0">
                <a:latin typeface="MS PGothic"/>
                <a:cs typeface="MS PGothic"/>
              </a:rPr>
              <a:t>analysis.</a:t>
            </a:r>
            <a:endParaRPr sz="2450" dirty="0">
              <a:latin typeface="MS PGothic"/>
              <a:cs typeface="MS PGothic"/>
            </a:endParaRPr>
          </a:p>
          <a:p>
            <a:pPr>
              <a:lnSpc>
                <a:spcPct val="100000"/>
              </a:lnSpc>
            </a:pPr>
            <a:endParaRPr sz="2400" dirty="0">
              <a:latin typeface="MS PGothic"/>
              <a:cs typeface="MS PGothic"/>
            </a:endParaRPr>
          </a:p>
          <a:p>
            <a:pPr>
              <a:lnSpc>
                <a:spcPct val="100000"/>
              </a:lnSpc>
              <a:spcBef>
                <a:spcPts val="5"/>
              </a:spcBef>
            </a:pPr>
            <a:endParaRPr sz="2350" dirty="0">
              <a:latin typeface="MS PGothic"/>
              <a:cs typeface="MS PGothic"/>
            </a:endParaRPr>
          </a:p>
          <a:p>
            <a:pPr marL="334645" indent="-321945">
              <a:lnSpc>
                <a:spcPct val="100000"/>
              </a:lnSpc>
              <a:buClr>
                <a:srgbClr val="000000"/>
              </a:buClr>
              <a:buAutoNum type="arabicPeriod" startAt="2"/>
              <a:tabLst>
                <a:tab pos="334645" algn="l"/>
              </a:tabLst>
            </a:pPr>
            <a:r>
              <a:rPr sz="2450" b="1" dirty="0">
                <a:solidFill>
                  <a:srgbClr val="7D5F00"/>
                </a:solidFill>
                <a:latin typeface="MS PGothic"/>
                <a:cs typeface="MS PGothic"/>
              </a:rPr>
              <a:t>Highly</a:t>
            </a:r>
            <a:r>
              <a:rPr sz="2450" b="1" spc="190" dirty="0">
                <a:solidFill>
                  <a:srgbClr val="7D5F00"/>
                </a:solidFill>
                <a:latin typeface="MS PGothic"/>
                <a:cs typeface="MS PGothic"/>
              </a:rPr>
              <a:t> </a:t>
            </a:r>
            <a:r>
              <a:rPr sz="2450" b="1" dirty="0">
                <a:solidFill>
                  <a:srgbClr val="7D5F00"/>
                </a:solidFill>
                <a:latin typeface="MS PGothic"/>
                <a:cs typeface="MS PGothic"/>
              </a:rPr>
              <a:t>Competitive</a:t>
            </a:r>
            <a:r>
              <a:rPr sz="2450" b="1" spc="135" dirty="0">
                <a:solidFill>
                  <a:srgbClr val="7D5F00"/>
                </a:solidFill>
                <a:latin typeface="MS PGothic"/>
                <a:cs typeface="MS PGothic"/>
              </a:rPr>
              <a:t> </a:t>
            </a:r>
            <a:r>
              <a:rPr sz="2450" b="1" spc="-10" dirty="0">
                <a:solidFill>
                  <a:srgbClr val="7D5F00"/>
                </a:solidFill>
                <a:latin typeface="MS PGothic"/>
                <a:cs typeface="MS PGothic"/>
              </a:rPr>
              <a:t>Keywords</a:t>
            </a:r>
            <a:r>
              <a:rPr sz="2450" b="1" spc="-10" dirty="0">
                <a:latin typeface="MS PGothic"/>
                <a:cs typeface="MS PGothic"/>
              </a:rPr>
              <a:t>:</a:t>
            </a:r>
            <a:endParaRPr sz="2450" b="1" dirty="0">
              <a:latin typeface="MS PGothic"/>
              <a:cs typeface="MS PGothic"/>
            </a:endParaRPr>
          </a:p>
          <a:p>
            <a:pPr>
              <a:lnSpc>
                <a:spcPct val="100000"/>
              </a:lnSpc>
              <a:spcBef>
                <a:spcPts val="20"/>
              </a:spcBef>
            </a:pPr>
            <a:endParaRPr sz="1950" dirty="0">
              <a:latin typeface="MS PGothic"/>
              <a:cs typeface="MS PGothic"/>
            </a:endParaRPr>
          </a:p>
          <a:p>
            <a:pPr marL="12700" marR="51435" indent="1088390">
              <a:lnSpc>
                <a:spcPct val="102099"/>
              </a:lnSpc>
            </a:pPr>
            <a:r>
              <a:rPr sz="2450" dirty="0">
                <a:latin typeface="MS PGothic"/>
                <a:cs typeface="MS PGothic"/>
              </a:rPr>
              <a:t>Some</a:t>
            </a:r>
            <a:r>
              <a:rPr sz="2450" spc="300" dirty="0">
                <a:latin typeface="MS PGothic"/>
                <a:cs typeface="MS PGothic"/>
              </a:rPr>
              <a:t> </a:t>
            </a:r>
            <a:r>
              <a:rPr sz="2450" dirty="0">
                <a:latin typeface="MS PGothic"/>
                <a:cs typeface="MS PGothic"/>
              </a:rPr>
              <a:t>keywords</a:t>
            </a:r>
            <a:r>
              <a:rPr sz="2450" spc="290" dirty="0">
                <a:latin typeface="MS PGothic"/>
                <a:cs typeface="MS PGothic"/>
              </a:rPr>
              <a:t> </a:t>
            </a:r>
            <a:r>
              <a:rPr sz="2450" dirty="0">
                <a:latin typeface="MS PGothic"/>
                <a:cs typeface="MS PGothic"/>
              </a:rPr>
              <a:t>may</a:t>
            </a:r>
            <a:r>
              <a:rPr sz="2450" spc="290" dirty="0">
                <a:latin typeface="MS PGothic"/>
                <a:cs typeface="MS PGothic"/>
              </a:rPr>
              <a:t> </a:t>
            </a:r>
            <a:r>
              <a:rPr sz="2450" dirty="0">
                <a:latin typeface="MS PGothic"/>
                <a:cs typeface="MS PGothic"/>
              </a:rPr>
              <a:t>have</a:t>
            </a:r>
            <a:r>
              <a:rPr sz="2450" spc="229" dirty="0">
                <a:latin typeface="MS PGothic"/>
                <a:cs typeface="MS PGothic"/>
              </a:rPr>
              <a:t> </a:t>
            </a:r>
            <a:r>
              <a:rPr sz="2450" dirty="0">
                <a:latin typeface="MS PGothic"/>
                <a:cs typeface="MS PGothic"/>
              </a:rPr>
              <a:t>high</a:t>
            </a:r>
            <a:r>
              <a:rPr sz="2450" spc="275" dirty="0">
                <a:latin typeface="MS PGothic"/>
                <a:cs typeface="MS PGothic"/>
              </a:rPr>
              <a:t> </a:t>
            </a:r>
            <a:r>
              <a:rPr sz="2450" dirty="0">
                <a:latin typeface="MS PGothic"/>
                <a:cs typeface="MS PGothic"/>
              </a:rPr>
              <a:t>search</a:t>
            </a:r>
            <a:r>
              <a:rPr sz="2450" spc="340" dirty="0">
                <a:latin typeface="MS PGothic"/>
                <a:cs typeface="MS PGothic"/>
              </a:rPr>
              <a:t> </a:t>
            </a:r>
            <a:r>
              <a:rPr sz="2450" dirty="0">
                <a:latin typeface="MS PGothic"/>
                <a:cs typeface="MS PGothic"/>
              </a:rPr>
              <a:t>volume</a:t>
            </a:r>
            <a:r>
              <a:rPr sz="2450" spc="254" dirty="0">
                <a:latin typeface="MS PGothic"/>
                <a:cs typeface="MS PGothic"/>
              </a:rPr>
              <a:t> </a:t>
            </a:r>
            <a:r>
              <a:rPr sz="2450" dirty="0">
                <a:latin typeface="MS PGothic"/>
                <a:cs typeface="MS PGothic"/>
              </a:rPr>
              <a:t>but</a:t>
            </a:r>
            <a:r>
              <a:rPr sz="2450" spc="270" dirty="0">
                <a:latin typeface="MS PGothic"/>
                <a:cs typeface="MS PGothic"/>
              </a:rPr>
              <a:t> </a:t>
            </a:r>
            <a:r>
              <a:rPr sz="2450" spc="-20" dirty="0">
                <a:latin typeface="MS PGothic"/>
                <a:cs typeface="MS PGothic"/>
              </a:rPr>
              <a:t>also </a:t>
            </a:r>
            <a:r>
              <a:rPr sz="2450" dirty="0">
                <a:latin typeface="MS PGothic"/>
                <a:cs typeface="MS PGothic"/>
              </a:rPr>
              <a:t>intense</a:t>
            </a:r>
            <a:r>
              <a:rPr sz="2450" spc="360" dirty="0">
                <a:latin typeface="MS PGothic"/>
                <a:cs typeface="MS PGothic"/>
              </a:rPr>
              <a:t> </a:t>
            </a:r>
            <a:r>
              <a:rPr sz="2450" dirty="0">
                <a:latin typeface="MS PGothic"/>
                <a:cs typeface="MS PGothic"/>
              </a:rPr>
              <a:t>competition.</a:t>
            </a:r>
            <a:r>
              <a:rPr sz="2450" spc="254" dirty="0">
                <a:latin typeface="MS PGothic"/>
                <a:cs typeface="MS PGothic"/>
              </a:rPr>
              <a:t> </a:t>
            </a:r>
            <a:r>
              <a:rPr sz="2450" dirty="0">
                <a:latin typeface="MS PGothic"/>
                <a:cs typeface="MS PGothic"/>
              </a:rPr>
              <a:t>Ranking</a:t>
            </a:r>
            <a:r>
              <a:rPr sz="2450" spc="340" dirty="0">
                <a:latin typeface="MS PGothic"/>
                <a:cs typeface="MS PGothic"/>
              </a:rPr>
              <a:t> </a:t>
            </a:r>
            <a:r>
              <a:rPr sz="2450" dirty="0">
                <a:latin typeface="MS PGothic"/>
                <a:cs typeface="MS PGothic"/>
              </a:rPr>
              <a:t>for</a:t>
            </a:r>
            <a:r>
              <a:rPr sz="2450" spc="380" dirty="0">
                <a:latin typeface="MS PGothic"/>
                <a:cs typeface="MS PGothic"/>
              </a:rPr>
              <a:t> </a:t>
            </a:r>
            <a:r>
              <a:rPr sz="2450" spc="50" dirty="0">
                <a:latin typeface="MS PGothic"/>
                <a:cs typeface="MS PGothic"/>
              </a:rPr>
              <a:t>such</a:t>
            </a:r>
            <a:r>
              <a:rPr sz="2450" spc="409" dirty="0">
                <a:latin typeface="MS PGothic"/>
                <a:cs typeface="MS PGothic"/>
              </a:rPr>
              <a:t> </a:t>
            </a:r>
            <a:r>
              <a:rPr sz="2450" dirty="0">
                <a:latin typeface="MS PGothic"/>
                <a:cs typeface="MS PGothic"/>
              </a:rPr>
              <a:t>keywords</a:t>
            </a:r>
            <a:r>
              <a:rPr sz="2450" spc="300" dirty="0">
                <a:latin typeface="MS PGothic"/>
                <a:cs typeface="MS PGothic"/>
              </a:rPr>
              <a:t> </a:t>
            </a:r>
            <a:r>
              <a:rPr sz="2450" spc="45" dirty="0">
                <a:latin typeface="MS PGothic"/>
                <a:cs typeface="MS PGothic"/>
              </a:rPr>
              <a:t>can</a:t>
            </a:r>
            <a:r>
              <a:rPr sz="2450" spc="390" dirty="0">
                <a:latin typeface="MS PGothic"/>
                <a:cs typeface="MS PGothic"/>
              </a:rPr>
              <a:t> </a:t>
            </a:r>
            <a:r>
              <a:rPr sz="2450" spc="-25" dirty="0">
                <a:latin typeface="MS PGothic"/>
                <a:cs typeface="MS PGothic"/>
              </a:rPr>
              <a:t>be </a:t>
            </a:r>
            <a:r>
              <a:rPr sz="2450" dirty="0">
                <a:latin typeface="MS PGothic"/>
                <a:cs typeface="MS PGothic"/>
              </a:rPr>
              <a:t>challenging,</a:t>
            </a:r>
            <a:r>
              <a:rPr sz="2450" spc="65" dirty="0">
                <a:latin typeface="MS PGothic"/>
                <a:cs typeface="MS PGothic"/>
              </a:rPr>
              <a:t> </a:t>
            </a:r>
            <a:r>
              <a:rPr sz="2450" dirty="0">
                <a:latin typeface="MS PGothic"/>
                <a:cs typeface="MS PGothic"/>
              </a:rPr>
              <a:t>especially</a:t>
            </a:r>
            <a:r>
              <a:rPr sz="2450" spc="-80" dirty="0">
                <a:latin typeface="MS PGothic"/>
                <a:cs typeface="MS PGothic"/>
              </a:rPr>
              <a:t> </a:t>
            </a:r>
            <a:r>
              <a:rPr sz="2450" dirty="0">
                <a:latin typeface="MS PGothic"/>
                <a:cs typeface="MS PGothic"/>
              </a:rPr>
              <a:t>if</a:t>
            </a:r>
            <a:r>
              <a:rPr sz="2450" spc="229" dirty="0">
                <a:latin typeface="MS PGothic"/>
                <a:cs typeface="MS PGothic"/>
              </a:rPr>
              <a:t> </a:t>
            </a:r>
            <a:r>
              <a:rPr sz="2450" spc="60" dirty="0">
                <a:latin typeface="MS PGothic"/>
                <a:cs typeface="MS PGothic"/>
              </a:rPr>
              <a:t>your</a:t>
            </a:r>
            <a:r>
              <a:rPr sz="2450" spc="20" dirty="0">
                <a:latin typeface="MS PGothic"/>
                <a:cs typeface="MS PGothic"/>
              </a:rPr>
              <a:t> </a:t>
            </a:r>
            <a:r>
              <a:rPr sz="2450" dirty="0">
                <a:latin typeface="MS PGothic"/>
                <a:cs typeface="MS PGothic"/>
              </a:rPr>
              <a:t>website</a:t>
            </a:r>
            <a:r>
              <a:rPr sz="2450" spc="140" dirty="0">
                <a:latin typeface="MS PGothic"/>
                <a:cs typeface="MS PGothic"/>
              </a:rPr>
              <a:t> </a:t>
            </a:r>
            <a:r>
              <a:rPr sz="2450" dirty="0">
                <a:latin typeface="MS PGothic"/>
                <a:cs typeface="MS PGothic"/>
              </a:rPr>
              <a:t>or</a:t>
            </a:r>
            <a:r>
              <a:rPr sz="2450" spc="220" dirty="0">
                <a:latin typeface="MS PGothic"/>
                <a:cs typeface="MS PGothic"/>
              </a:rPr>
              <a:t> </a:t>
            </a:r>
            <a:r>
              <a:rPr sz="2450" dirty="0">
                <a:latin typeface="MS PGothic"/>
                <a:cs typeface="MS PGothic"/>
              </a:rPr>
              <a:t>content</a:t>
            </a:r>
            <a:r>
              <a:rPr sz="2450" spc="105" dirty="0">
                <a:latin typeface="MS PGothic"/>
                <a:cs typeface="MS PGothic"/>
              </a:rPr>
              <a:t> </a:t>
            </a:r>
            <a:r>
              <a:rPr sz="2450" dirty="0">
                <a:latin typeface="MS PGothic"/>
                <a:cs typeface="MS PGothic"/>
              </a:rPr>
              <a:t>is</a:t>
            </a:r>
            <a:r>
              <a:rPr sz="2450" spc="200" dirty="0">
                <a:latin typeface="MS PGothic"/>
                <a:cs typeface="MS PGothic"/>
              </a:rPr>
              <a:t> </a:t>
            </a:r>
            <a:r>
              <a:rPr sz="2450" dirty="0">
                <a:latin typeface="MS PGothic"/>
                <a:cs typeface="MS PGothic"/>
              </a:rPr>
              <a:t>relatively</a:t>
            </a:r>
            <a:r>
              <a:rPr sz="2450" spc="-50" dirty="0">
                <a:latin typeface="MS PGothic"/>
                <a:cs typeface="MS PGothic"/>
              </a:rPr>
              <a:t> </a:t>
            </a:r>
            <a:r>
              <a:rPr sz="2450" spc="-20" dirty="0">
                <a:latin typeface="MS PGothic"/>
                <a:cs typeface="MS PGothic"/>
              </a:rPr>
              <a:t>new.</a:t>
            </a:r>
            <a:endParaRPr sz="2450" dirty="0">
              <a:latin typeface="MS PGothic"/>
              <a:cs typeface="MS P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SANA TEJASWI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2246769"/>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marL="514350" indent="-514350" algn="just">
              <a:buAutoNum type="arabicPeriod"/>
            </a:pPr>
            <a:r>
              <a:rPr lang="en-US" sz="2800" spc="300" dirty="0">
                <a:solidFill>
                  <a:schemeClr val="tx2">
                    <a:lumMod val="75000"/>
                  </a:schemeClr>
                </a:solidFill>
                <a:latin typeface="MS PGothic" panose="020B0600070205080204" pitchFamily="34" charset="-128"/>
                <a:ea typeface="MS PGothic" panose="020B0600070205080204" pitchFamily="34" charset="-128"/>
              </a:rPr>
              <a:t>PowerPoint Presentation</a:t>
            </a:r>
          </a:p>
          <a:p>
            <a:pPr marL="514350" indent="-514350" algn="just">
              <a:buAutoNum type="arabicPeriod"/>
            </a:pPr>
            <a:r>
              <a:rPr lang="en-US" sz="2800" spc="300" dirty="0">
                <a:solidFill>
                  <a:schemeClr val="tx2">
                    <a:lumMod val="75000"/>
                  </a:schemeClr>
                </a:solidFill>
                <a:latin typeface="MS PGothic" panose="020B0600070205080204" pitchFamily="34" charset="-128"/>
                <a:ea typeface="MS PGothic" panose="020B0600070205080204" pitchFamily="34" charset="-128"/>
              </a:rPr>
              <a:t>Buyers Audience Persona</a:t>
            </a:r>
          </a:p>
          <a:p>
            <a:pPr marL="514350" indent="-514350" algn="just">
              <a:buAutoNum type="arabicPeriod"/>
            </a:pPr>
            <a:r>
              <a:rPr lang="en-US" sz="2800" spc="300" dirty="0">
                <a:solidFill>
                  <a:schemeClr val="tx2">
                    <a:lumMod val="75000"/>
                  </a:schemeClr>
                </a:solidFill>
                <a:latin typeface="MS PGothic" panose="020B0600070205080204" pitchFamily="34" charset="-128"/>
                <a:ea typeface="MS PGothic" panose="020B0600070205080204" pitchFamily="34" charset="-128"/>
              </a:rPr>
              <a:t>SEO Audit</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a:t>
            </a:r>
          </a:p>
        </p:txBody>
      </p:sp>
    </p:spTree>
    <p:extLst>
      <p:ext uri="{BB962C8B-B14F-4D97-AF65-F5344CB8AC3E}">
        <p14:creationId xmlns:p14="http://schemas.microsoft.com/office/powerpoint/2010/main" val="35279793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299970">
              <a:lnSpc>
                <a:spcPct val="100000"/>
              </a:lnSpc>
              <a:spcBef>
                <a:spcPts val="115"/>
              </a:spcBef>
            </a:pPr>
            <a:r>
              <a:rPr dirty="0"/>
              <a:t>Keywords</a:t>
            </a:r>
            <a:r>
              <a:rPr spc="-180" dirty="0"/>
              <a:t> </a:t>
            </a:r>
            <a:r>
              <a:rPr spc="-10" dirty="0"/>
              <a:t>Research</a:t>
            </a:r>
          </a:p>
        </p:txBody>
      </p:sp>
      <p:pic>
        <p:nvPicPr>
          <p:cNvPr id="5" name="Picture 4">
            <a:extLst>
              <a:ext uri="{FF2B5EF4-FFF2-40B4-BE49-F238E27FC236}">
                <a16:creationId xmlns:a16="http://schemas.microsoft.com/office/drawing/2014/main" id="{33108421-D576-D8F8-C45E-2599EA39E2A9}"/>
              </a:ext>
            </a:extLst>
          </p:cNvPr>
          <p:cNvPicPr>
            <a:picLocks noChangeAspect="1"/>
          </p:cNvPicPr>
          <p:nvPr/>
        </p:nvPicPr>
        <p:blipFill>
          <a:blip r:embed="rId2"/>
          <a:stretch>
            <a:fillRect/>
          </a:stretch>
        </p:blipFill>
        <p:spPr>
          <a:xfrm>
            <a:off x="0" y="853216"/>
            <a:ext cx="7092280" cy="6004784"/>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72516" rIns="0" bIns="0" rtlCol="0">
            <a:spAutoFit/>
          </a:bodyPr>
          <a:lstStyle/>
          <a:p>
            <a:pPr marL="2652395">
              <a:lnSpc>
                <a:spcPct val="100000"/>
              </a:lnSpc>
              <a:spcBef>
                <a:spcPts val="115"/>
              </a:spcBef>
            </a:pPr>
            <a:r>
              <a:rPr dirty="0"/>
              <a:t>Keywords</a:t>
            </a:r>
            <a:r>
              <a:rPr spc="-180" dirty="0"/>
              <a:t> </a:t>
            </a:r>
            <a:r>
              <a:rPr spc="-10" dirty="0"/>
              <a:t>Ideas</a:t>
            </a:r>
          </a:p>
        </p:txBody>
      </p:sp>
      <p:pic>
        <p:nvPicPr>
          <p:cNvPr id="5" name="Picture 4">
            <a:extLst>
              <a:ext uri="{FF2B5EF4-FFF2-40B4-BE49-F238E27FC236}">
                <a16:creationId xmlns:a16="http://schemas.microsoft.com/office/drawing/2014/main" id="{203236CB-F074-43FF-8062-91F3B0806AC8}"/>
              </a:ext>
            </a:extLst>
          </p:cNvPr>
          <p:cNvPicPr>
            <a:picLocks noChangeAspect="1"/>
          </p:cNvPicPr>
          <p:nvPr/>
        </p:nvPicPr>
        <p:blipFill>
          <a:blip r:embed="rId2"/>
          <a:stretch>
            <a:fillRect/>
          </a:stretch>
        </p:blipFill>
        <p:spPr>
          <a:xfrm>
            <a:off x="9166" y="935955"/>
            <a:ext cx="6768752" cy="6237461"/>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191" y="30480"/>
            <a:ext cx="9134475" cy="728980"/>
            <a:chOff x="12191" y="30480"/>
            <a:chExt cx="9134475" cy="728980"/>
          </a:xfrm>
        </p:grpSpPr>
        <p:sp>
          <p:nvSpPr>
            <p:cNvPr id="3" name="object 3"/>
            <p:cNvSpPr/>
            <p:nvPr/>
          </p:nvSpPr>
          <p:spPr>
            <a:xfrm>
              <a:off x="15239" y="33528"/>
              <a:ext cx="9128760" cy="722630"/>
            </a:xfrm>
            <a:custGeom>
              <a:avLst/>
              <a:gdLst/>
              <a:ahLst/>
              <a:cxnLst/>
              <a:rect l="l" t="t" r="r" b="b"/>
              <a:pathLst>
                <a:path w="9128760" h="722630">
                  <a:moveTo>
                    <a:pt x="9128379" y="0"/>
                  </a:moveTo>
                  <a:lnTo>
                    <a:pt x="0" y="0"/>
                  </a:lnTo>
                  <a:lnTo>
                    <a:pt x="0" y="722376"/>
                  </a:lnTo>
                  <a:lnTo>
                    <a:pt x="9128379" y="722376"/>
                  </a:lnTo>
                  <a:lnTo>
                    <a:pt x="9128379" y="0"/>
                  </a:lnTo>
                  <a:close/>
                </a:path>
              </a:pathLst>
            </a:custGeom>
            <a:solidFill>
              <a:srgbClr val="DAE1F3"/>
            </a:solidFill>
          </p:spPr>
          <p:txBody>
            <a:bodyPr wrap="square" lIns="0" tIns="0" rIns="0" bIns="0" rtlCol="0"/>
            <a:lstStyle/>
            <a:p>
              <a:endParaRPr/>
            </a:p>
          </p:txBody>
        </p:sp>
        <p:sp>
          <p:nvSpPr>
            <p:cNvPr id="4" name="object 4"/>
            <p:cNvSpPr/>
            <p:nvPr/>
          </p:nvSpPr>
          <p:spPr>
            <a:xfrm>
              <a:off x="15239" y="33528"/>
              <a:ext cx="9128760" cy="722630"/>
            </a:xfrm>
            <a:custGeom>
              <a:avLst/>
              <a:gdLst/>
              <a:ahLst/>
              <a:cxnLst/>
              <a:rect l="l" t="t" r="r" b="b"/>
              <a:pathLst>
                <a:path w="9128760" h="722630">
                  <a:moveTo>
                    <a:pt x="0" y="722376"/>
                  </a:moveTo>
                  <a:lnTo>
                    <a:pt x="9128379" y="722376"/>
                  </a:lnTo>
                </a:path>
                <a:path w="9128760" h="722630">
                  <a:moveTo>
                    <a:pt x="9128379" y="0"/>
                  </a:moveTo>
                  <a:lnTo>
                    <a:pt x="0" y="0"/>
                  </a:lnTo>
                  <a:lnTo>
                    <a:pt x="0" y="722376"/>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1905000" y="100275"/>
            <a:ext cx="10837214" cy="589136"/>
          </a:xfrm>
          <a:prstGeom prst="rect">
            <a:avLst/>
          </a:prstGeom>
        </p:spPr>
        <p:txBody>
          <a:bodyPr vert="horz" wrap="square" lIns="0" tIns="80518" rIns="0" bIns="0" rtlCol="0">
            <a:spAutoFit/>
          </a:bodyPr>
          <a:lstStyle/>
          <a:p>
            <a:pPr marL="2727960">
              <a:lnSpc>
                <a:spcPct val="100000"/>
              </a:lnSpc>
              <a:spcBef>
                <a:spcPts val="115"/>
              </a:spcBef>
            </a:pPr>
            <a:r>
              <a:rPr dirty="0"/>
              <a:t>Website</a:t>
            </a:r>
            <a:r>
              <a:rPr spc="-125" dirty="0"/>
              <a:t> </a:t>
            </a:r>
            <a:r>
              <a:rPr spc="-10" dirty="0"/>
              <a:t>Traffic</a:t>
            </a:r>
            <a:r>
              <a:rPr lang="en-US" spc="-10" dirty="0"/>
              <a:t> or On Page Optimization</a:t>
            </a:r>
            <a:endParaRPr spc="-10" dirty="0"/>
          </a:p>
        </p:txBody>
      </p:sp>
      <p:pic>
        <p:nvPicPr>
          <p:cNvPr id="8" name="Picture 7">
            <a:extLst>
              <a:ext uri="{FF2B5EF4-FFF2-40B4-BE49-F238E27FC236}">
                <a16:creationId xmlns:a16="http://schemas.microsoft.com/office/drawing/2014/main" id="{F848EDD8-A965-EE8D-8288-063170F2FFAB}"/>
              </a:ext>
            </a:extLst>
          </p:cNvPr>
          <p:cNvPicPr>
            <a:picLocks noChangeAspect="1"/>
          </p:cNvPicPr>
          <p:nvPr/>
        </p:nvPicPr>
        <p:blipFill rotWithShape="1">
          <a:blip r:embed="rId2"/>
          <a:srcRect t="4860"/>
          <a:stretch/>
        </p:blipFill>
        <p:spPr>
          <a:xfrm>
            <a:off x="15239" y="756158"/>
            <a:ext cx="7706128" cy="6101842"/>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116632"/>
            <a:ext cx="8415629" cy="581055"/>
          </a:xfrm>
          <a:prstGeom prst="rect">
            <a:avLst/>
          </a:prstGeom>
        </p:spPr>
        <p:txBody>
          <a:bodyPr vert="horz" wrap="square" lIns="0" tIns="72516" rIns="0" bIns="0" rtlCol="0">
            <a:spAutoFit/>
          </a:bodyPr>
          <a:lstStyle/>
          <a:p>
            <a:pPr marL="2862580" algn="ctr">
              <a:lnSpc>
                <a:spcPct val="100000"/>
              </a:lnSpc>
              <a:spcBef>
                <a:spcPts val="115"/>
              </a:spcBef>
            </a:pPr>
            <a:r>
              <a:rPr dirty="0"/>
              <a:t>Content</a:t>
            </a:r>
            <a:r>
              <a:rPr spc="-165" dirty="0"/>
              <a:t> </a:t>
            </a:r>
            <a:r>
              <a:rPr spc="-10" dirty="0"/>
              <a:t>Ideas</a:t>
            </a:r>
            <a:r>
              <a:rPr lang="en-US" spc="-10" dirty="0"/>
              <a:t> &amp; Strategies</a:t>
            </a:r>
            <a:endParaRPr spc="-10" dirty="0"/>
          </a:p>
        </p:txBody>
      </p:sp>
      <p:sp>
        <p:nvSpPr>
          <p:cNvPr id="3" name="object 3"/>
          <p:cNvSpPr txBox="1"/>
          <p:nvPr/>
        </p:nvSpPr>
        <p:spPr>
          <a:xfrm>
            <a:off x="312521" y="928827"/>
            <a:ext cx="8574405" cy="4667303"/>
          </a:xfrm>
          <a:prstGeom prst="rect">
            <a:avLst/>
          </a:prstGeom>
        </p:spPr>
        <p:txBody>
          <a:bodyPr vert="horz" wrap="square" lIns="0" tIns="14605" rIns="0" bIns="0" rtlCol="0">
            <a:spAutoFit/>
          </a:bodyPr>
          <a:lstStyle/>
          <a:p>
            <a:pPr marL="12700">
              <a:lnSpc>
                <a:spcPct val="100000"/>
              </a:lnSpc>
              <a:spcBef>
                <a:spcPts val="115"/>
              </a:spcBef>
            </a:pPr>
            <a:r>
              <a:rPr lang="en-IN" sz="3300" u="sng" dirty="0">
                <a:solidFill>
                  <a:srgbClr val="7D5F00"/>
                </a:solidFill>
                <a:uFill>
                  <a:solidFill>
                    <a:srgbClr val="7D5F00"/>
                  </a:solidFill>
                </a:uFill>
                <a:latin typeface="MS PGothic"/>
                <a:cs typeface="MS PGothic"/>
              </a:rPr>
              <a:t>Product Unboxing and Reviews</a:t>
            </a:r>
            <a:r>
              <a:rPr sz="3300" spc="-50" dirty="0">
                <a:solidFill>
                  <a:srgbClr val="7D5F00"/>
                </a:solidFill>
                <a:latin typeface="MS PGothic"/>
                <a:cs typeface="MS PGothic"/>
              </a:rPr>
              <a:t>:</a:t>
            </a:r>
            <a:endParaRPr sz="3300" dirty="0">
              <a:latin typeface="MS PGothic"/>
              <a:cs typeface="MS PGothic"/>
            </a:endParaRPr>
          </a:p>
          <a:p>
            <a:pPr>
              <a:lnSpc>
                <a:spcPct val="100000"/>
              </a:lnSpc>
              <a:spcBef>
                <a:spcPts val="55"/>
              </a:spcBef>
            </a:pPr>
            <a:endParaRPr sz="2850" dirty="0">
              <a:latin typeface="MS PGothic"/>
              <a:cs typeface="MS PGothic"/>
            </a:endParaRPr>
          </a:p>
          <a:p>
            <a:pPr marL="469900" marR="493395" indent="-457834" algn="just">
              <a:lnSpc>
                <a:spcPct val="100000"/>
              </a:lnSpc>
              <a:buFont typeface="Arial MT"/>
              <a:buChar char="•"/>
              <a:tabLst>
                <a:tab pos="469900" algn="l"/>
              </a:tabLst>
            </a:pPr>
            <a:r>
              <a:rPr lang="en-US" sz="3000" dirty="0">
                <a:latin typeface="MS PGothic"/>
                <a:cs typeface="MS PGothic"/>
              </a:rPr>
              <a:t>Create engaging unboxing videos that showcase the packaging and initial impressions of GoNoise products.</a:t>
            </a:r>
          </a:p>
          <a:p>
            <a:pPr marL="469900" marR="493395" indent="-457834" algn="just">
              <a:lnSpc>
                <a:spcPct val="100000"/>
              </a:lnSpc>
              <a:buFont typeface="Arial MT"/>
              <a:buChar char="•"/>
              <a:tabLst>
                <a:tab pos="469900" algn="l"/>
              </a:tabLst>
            </a:pPr>
            <a:endParaRPr lang="en-US" sz="3000" dirty="0">
              <a:latin typeface="MS PGothic"/>
              <a:cs typeface="MS PGothic"/>
            </a:endParaRPr>
          </a:p>
          <a:p>
            <a:pPr marL="469900" marR="493395" indent="-457834" algn="just">
              <a:lnSpc>
                <a:spcPct val="100000"/>
              </a:lnSpc>
              <a:buFont typeface="Arial MT"/>
              <a:buChar char="•"/>
              <a:tabLst>
                <a:tab pos="469900" algn="l"/>
              </a:tabLst>
            </a:pPr>
            <a:endParaRPr lang="en-US" sz="3000" dirty="0">
              <a:latin typeface="MS PGothic"/>
              <a:cs typeface="MS PGothic"/>
            </a:endParaRPr>
          </a:p>
          <a:p>
            <a:pPr marL="469900" marR="493395" indent="-457834" algn="just">
              <a:lnSpc>
                <a:spcPct val="100000"/>
              </a:lnSpc>
              <a:buFont typeface="Arial MT"/>
              <a:buChar char="•"/>
              <a:tabLst>
                <a:tab pos="469900" algn="l"/>
              </a:tabLst>
            </a:pPr>
            <a:r>
              <a:rPr lang="en-US" sz="3000" dirty="0">
                <a:latin typeface="MS PGothic"/>
                <a:cs typeface="MS PGothic"/>
              </a:rPr>
              <a:t>Follow up with detailed reviews that delve into the features, performance, and user experience of each product.</a:t>
            </a:r>
            <a:endParaRPr sz="3000" dirty="0">
              <a:latin typeface="MS PGothic"/>
              <a:cs typeface="MS PGothic"/>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31898"/>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31140" y="928827"/>
            <a:ext cx="8641715" cy="4695516"/>
          </a:xfrm>
          <a:prstGeom prst="rect">
            <a:avLst/>
          </a:prstGeom>
        </p:spPr>
        <p:txBody>
          <a:bodyPr vert="horz" wrap="square" lIns="0" tIns="14605" rIns="0" bIns="0" rtlCol="0">
            <a:spAutoFit/>
          </a:bodyPr>
          <a:lstStyle/>
          <a:p>
            <a:pPr marL="12700">
              <a:lnSpc>
                <a:spcPct val="100000"/>
              </a:lnSpc>
              <a:spcBef>
                <a:spcPts val="115"/>
              </a:spcBef>
            </a:pPr>
            <a:r>
              <a:rPr lang="en-IN" sz="3300" u="sng" spc="45" dirty="0">
                <a:solidFill>
                  <a:srgbClr val="7D5F00"/>
                </a:solidFill>
                <a:uFill>
                  <a:solidFill>
                    <a:srgbClr val="7D5F00"/>
                  </a:solidFill>
                </a:uFill>
                <a:latin typeface="MS PGothic"/>
                <a:cs typeface="MS PGothic"/>
              </a:rPr>
              <a:t>Comparison Guides:</a:t>
            </a:r>
          </a:p>
          <a:p>
            <a:pPr marL="12700">
              <a:lnSpc>
                <a:spcPct val="100000"/>
              </a:lnSpc>
              <a:spcBef>
                <a:spcPts val="115"/>
              </a:spcBef>
            </a:pPr>
            <a:endParaRPr lang="en-IN" sz="3300" u="sng" spc="45" dirty="0">
              <a:solidFill>
                <a:srgbClr val="7D5F00"/>
              </a:solidFill>
              <a:uFill>
                <a:solidFill>
                  <a:srgbClr val="7D5F00"/>
                </a:solidFill>
              </a:uFill>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Produce comparison articles or videos that put GoNoise products against competitors in the market, highlighting their unique selling points and advantages.</a:t>
            </a: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Collect and share stories from satisfied customers who have had positive experiences with GoNoise products. These can be in the form of written testimonials, video testimonials, or social media posts.</a:t>
            </a:r>
            <a:endParaRPr sz="2600" dirty="0">
              <a:latin typeface="MS PGothic"/>
              <a:cs typeface="MS PGothic"/>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12576" y="0"/>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51141" y="836712"/>
            <a:ext cx="8641715" cy="5908669"/>
          </a:xfrm>
          <a:prstGeom prst="rect">
            <a:avLst/>
          </a:prstGeom>
        </p:spPr>
        <p:txBody>
          <a:bodyPr vert="horz" wrap="square" lIns="0" tIns="14605" rIns="0" bIns="0" rtlCol="0">
            <a:spAutoFit/>
          </a:bodyPr>
          <a:lstStyle/>
          <a:p>
            <a:pPr marL="12700">
              <a:lnSpc>
                <a:spcPct val="100000"/>
              </a:lnSpc>
              <a:spcBef>
                <a:spcPts val="115"/>
              </a:spcBef>
            </a:pPr>
            <a:r>
              <a:rPr lang="en-IN" sz="3300" u="sng" spc="45" dirty="0">
                <a:solidFill>
                  <a:srgbClr val="7D5F00"/>
                </a:solidFill>
                <a:uFill>
                  <a:solidFill>
                    <a:srgbClr val="7D5F00"/>
                  </a:solidFill>
                </a:uFill>
                <a:latin typeface="MS PGothic"/>
                <a:cs typeface="MS PGothic"/>
              </a:rPr>
              <a:t>Tutorial Series:</a:t>
            </a:r>
          </a:p>
          <a:p>
            <a:pPr marL="12700">
              <a:lnSpc>
                <a:spcPct val="100000"/>
              </a:lnSpc>
              <a:spcBef>
                <a:spcPts val="115"/>
              </a:spcBef>
            </a:pPr>
            <a:endParaRPr lang="en-IN" sz="3300" u="sng" spc="45" dirty="0">
              <a:solidFill>
                <a:srgbClr val="7D5F00"/>
              </a:solidFill>
              <a:uFill>
                <a:solidFill>
                  <a:srgbClr val="7D5F00"/>
                </a:solidFill>
              </a:uFill>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Develop a series of tutorials demonstrating how to use different GoNoise devices for various purposes. </a:t>
            </a: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For example, tutorials on setting up and customizing smartwatches, optimizing audio settings on wireless earbuds, or capturing stunning footage with action cameras.</a:t>
            </a:r>
          </a:p>
          <a:p>
            <a:pPr marL="469900" indent="-457200">
              <a:lnSpc>
                <a:spcPct val="100000"/>
              </a:lnSpc>
              <a:spcBef>
                <a:spcPts val="115"/>
              </a:spcBef>
              <a:buFont typeface="Arial" panose="020B0604020202020204" pitchFamily="34" charset="0"/>
              <a:buChar char="•"/>
            </a:pPr>
            <a:endParaRPr lang="en-US" sz="2600" dirty="0">
              <a:latin typeface="MS PGothic"/>
              <a:cs typeface="MS PGothic"/>
            </a:endParaRPr>
          </a:p>
          <a:p>
            <a:pPr marL="469900" indent="-457200">
              <a:lnSpc>
                <a:spcPct val="100000"/>
              </a:lnSpc>
              <a:spcBef>
                <a:spcPts val="115"/>
              </a:spcBef>
              <a:buFont typeface="Arial" panose="020B0604020202020204" pitchFamily="34" charset="0"/>
              <a:buChar char="•"/>
            </a:pPr>
            <a:r>
              <a:rPr lang="en-US" sz="2600" dirty="0">
                <a:latin typeface="MS PGothic"/>
                <a:cs typeface="MS PGothic"/>
              </a:rPr>
              <a:t>Offer a behind-the-scenes look into the GoNoise headquarters, manufacturing facilities, or product development process. This can help humanize the brand and build trust with consumers.</a:t>
            </a:r>
            <a:endParaRPr sz="2600" dirty="0">
              <a:latin typeface="MS PGothic"/>
              <a:cs typeface="MS PGothic"/>
            </a:endParaRPr>
          </a:p>
        </p:txBody>
      </p:sp>
    </p:spTree>
    <p:extLst>
      <p:ext uri="{BB962C8B-B14F-4D97-AF65-F5344CB8AC3E}">
        <p14:creationId xmlns:p14="http://schemas.microsoft.com/office/powerpoint/2010/main" val="3977094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115904"/>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307340" y="836803"/>
            <a:ext cx="8657148" cy="5879815"/>
          </a:xfrm>
          <a:prstGeom prst="rect">
            <a:avLst/>
          </a:prstGeom>
        </p:spPr>
        <p:txBody>
          <a:bodyPr vert="horz" wrap="square" lIns="0" tIns="13970" rIns="0" bIns="0" rtlCol="0">
            <a:spAutoFit/>
          </a:bodyPr>
          <a:lstStyle/>
          <a:p>
            <a:pPr marL="12700">
              <a:lnSpc>
                <a:spcPct val="100000"/>
              </a:lnSpc>
              <a:spcBef>
                <a:spcPts val="110"/>
              </a:spcBef>
            </a:pPr>
            <a:r>
              <a:rPr lang="en-IN" sz="3300" u="sng" dirty="0">
                <a:solidFill>
                  <a:srgbClr val="7D5F00"/>
                </a:solidFill>
                <a:uFill>
                  <a:solidFill>
                    <a:srgbClr val="7D5F00"/>
                  </a:solidFill>
                </a:uFill>
                <a:latin typeface="MS PGothic"/>
                <a:cs typeface="MS PGothic"/>
              </a:rPr>
              <a:t>Interactive Content:</a:t>
            </a:r>
          </a:p>
          <a:p>
            <a:pPr marL="12700">
              <a:lnSpc>
                <a:spcPct val="100000"/>
              </a:lnSpc>
              <a:spcBef>
                <a:spcPts val="110"/>
              </a:spcBef>
            </a:pPr>
            <a:endParaRPr sz="24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Engage your audience with interactive content such as polls, </a:t>
            </a:r>
            <a:r>
              <a:rPr lang="en-US" sz="2450" dirty="0" err="1">
                <a:latin typeface="MS PGothic"/>
                <a:cs typeface="MS PGothic"/>
              </a:rPr>
              <a:t>quizes</a:t>
            </a:r>
            <a:r>
              <a:rPr lang="en-US" sz="2450" dirty="0">
                <a:latin typeface="MS PGothic"/>
                <a:cs typeface="MS PGothic"/>
              </a:rPr>
              <a:t>, or interactive product demos. </a:t>
            </a:r>
          </a:p>
          <a:p>
            <a:pPr marL="356870" indent="-344170">
              <a:lnSpc>
                <a:spcPct val="100000"/>
              </a:lnSpc>
              <a:buFont typeface="Arial MT"/>
              <a:buChar char="•"/>
              <a:tabLst>
                <a:tab pos="356870" algn="l"/>
              </a:tabLst>
            </a:pPr>
            <a:endParaRPr lang="en-US" sz="2450" dirty="0">
              <a:latin typeface="MS PGothic"/>
              <a:cs typeface="MS PGothic"/>
            </a:endParaRPr>
          </a:p>
          <a:p>
            <a:pPr marL="356870" indent="-344170">
              <a:lnSpc>
                <a:spcPct val="100000"/>
              </a:lnSpc>
              <a:buFont typeface="Arial MT"/>
              <a:buChar char="•"/>
              <a:tabLst>
                <a:tab pos="356870" algn="l"/>
              </a:tabLst>
            </a:pPr>
            <a:r>
              <a:rPr lang="en-US" sz="2450" dirty="0">
                <a:latin typeface="MS PGothic"/>
                <a:cs typeface="MS PGothic"/>
              </a:rPr>
              <a:t>This not only entertains your audience but also provides valuable insights into their preferences and interests.</a:t>
            </a:r>
          </a:p>
          <a:p>
            <a:pPr marL="12700">
              <a:spcBef>
                <a:spcPts val="110"/>
              </a:spcBef>
              <a:tabLst>
                <a:tab pos="356870" algn="l"/>
              </a:tabLst>
            </a:pPr>
            <a:r>
              <a:rPr lang="en-US" sz="3300" u="sng" dirty="0">
                <a:solidFill>
                  <a:srgbClr val="7D5F00"/>
                </a:solidFill>
                <a:uFill>
                  <a:solidFill>
                    <a:srgbClr val="7D5F00"/>
                  </a:solidFill>
                </a:uFill>
                <a:latin typeface="MS PGothic"/>
              </a:rPr>
              <a:t>    </a:t>
            </a:r>
          </a:p>
          <a:p>
            <a:pPr marL="12700">
              <a:spcBef>
                <a:spcPts val="110"/>
              </a:spcBef>
              <a:tabLst>
                <a:tab pos="356870" algn="l"/>
              </a:tabLst>
            </a:pPr>
            <a:r>
              <a:rPr lang="en-US" sz="3300" u="sng" dirty="0">
                <a:solidFill>
                  <a:srgbClr val="7D5F00"/>
                </a:solidFill>
                <a:uFill>
                  <a:solidFill>
                    <a:srgbClr val="7D5F00"/>
                  </a:solidFill>
                </a:uFill>
                <a:latin typeface="MS PGothic"/>
              </a:rPr>
              <a:t>User-Generated Content Campaigns:</a:t>
            </a:r>
          </a:p>
          <a:p>
            <a:pPr marL="12700">
              <a:spcBef>
                <a:spcPts val="110"/>
              </a:spcBef>
              <a:tabLst>
                <a:tab pos="356870" algn="l"/>
              </a:tabLst>
            </a:pPr>
            <a:endParaRPr lang="en-US" sz="3300" u="sng" dirty="0">
              <a:solidFill>
                <a:srgbClr val="7D5F00"/>
              </a:solidFill>
              <a:uFill>
                <a:solidFill>
                  <a:srgbClr val="7D5F00"/>
                </a:solidFill>
              </a:uFill>
              <a:latin typeface="MS PGothic"/>
            </a:endParaRPr>
          </a:p>
          <a:p>
            <a:pPr marL="356870" indent="-344170">
              <a:spcBef>
                <a:spcPts val="110"/>
              </a:spcBef>
              <a:buFont typeface="Arial MT"/>
              <a:buChar char="•"/>
              <a:tabLst>
                <a:tab pos="356870" algn="l"/>
              </a:tabLst>
            </a:pPr>
            <a:r>
              <a:rPr lang="en-US" sz="2450" dirty="0">
                <a:latin typeface="MS PGothic"/>
              </a:rPr>
              <a:t>Encourage users to share their own experiences with GoNoise products through user-generated content campaigns. Offer incentives such as discounts or giveaways for the best submissions.</a:t>
            </a:r>
            <a:endParaRPr sz="2450" dirty="0">
              <a:latin typeface="MS PGothic"/>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4544" y="116632"/>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15515" y="782376"/>
            <a:ext cx="8712968" cy="5679760"/>
          </a:xfrm>
          <a:prstGeom prst="rect">
            <a:avLst/>
          </a:prstGeom>
        </p:spPr>
        <p:txBody>
          <a:bodyPr vert="horz" wrap="square" lIns="0" tIns="13970" rIns="0" bIns="0" rtlCol="0">
            <a:spAutoFit/>
          </a:bodyPr>
          <a:lstStyle/>
          <a:p>
            <a:pPr marL="12700">
              <a:lnSpc>
                <a:spcPct val="100000"/>
              </a:lnSpc>
              <a:spcBef>
                <a:spcPts val="110"/>
              </a:spcBef>
            </a:pPr>
            <a:r>
              <a:rPr lang="en-US" sz="2800" u="sng" dirty="0">
                <a:solidFill>
                  <a:srgbClr val="7D5F00"/>
                </a:solidFill>
                <a:uFill>
                  <a:solidFill>
                    <a:srgbClr val="7D5F00"/>
                  </a:solidFill>
                </a:uFill>
                <a:latin typeface="MS PGothic"/>
              </a:rPr>
              <a:t>Community Building Initiatives:</a:t>
            </a:r>
          </a:p>
          <a:p>
            <a:pPr marL="12700">
              <a:lnSpc>
                <a:spcPct val="100000"/>
              </a:lnSpc>
              <a:spcBef>
                <a:spcPts val="110"/>
              </a:spcBef>
            </a:pPr>
            <a:endParaRPr lang="en-US" sz="2800" u="sng" dirty="0">
              <a:solidFill>
                <a:srgbClr val="7D5F00"/>
              </a:solidFill>
              <a:uFill>
                <a:solidFill>
                  <a:srgbClr val="7D5F00"/>
                </a:solidFill>
              </a:uFill>
              <a:latin typeface="MS PGothic"/>
              <a:cs typeface="MS PGothic"/>
            </a:endParaRPr>
          </a:p>
          <a:p>
            <a:pPr marL="12700">
              <a:lnSpc>
                <a:spcPct val="100000"/>
              </a:lnSpc>
              <a:spcBef>
                <a:spcPts val="110"/>
              </a:spcBef>
            </a:pPr>
            <a:r>
              <a:rPr lang="en-US" sz="2800" dirty="0">
                <a:latin typeface="MS PGothic"/>
                <a:cs typeface="MS PGothic"/>
              </a:rPr>
              <a:t>Foster a sense of community among GoNoise customers by creating online forums, social media groups, or dedicated hashtags where users can connect, share tips, and discuss their favorite products. Corporate Social Responsibility (CSR).</a:t>
            </a:r>
          </a:p>
          <a:p>
            <a:pPr marL="12700">
              <a:lnSpc>
                <a:spcPct val="100000"/>
              </a:lnSpc>
              <a:spcBef>
                <a:spcPts val="110"/>
              </a:spcBef>
            </a:pPr>
            <a:endParaRPr lang="en-US" sz="2800" dirty="0">
              <a:latin typeface="MS PGothic"/>
            </a:endParaRPr>
          </a:p>
          <a:p>
            <a:pPr marL="12700">
              <a:lnSpc>
                <a:spcPct val="100000"/>
              </a:lnSpc>
              <a:spcBef>
                <a:spcPts val="110"/>
              </a:spcBef>
            </a:pPr>
            <a:r>
              <a:rPr lang="en-US" sz="2800" u="sng" dirty="0">
                <a:solidFill>
                  <a:srgbClr val="7D5F00"/>
                </a:solidFill>
                <a:uFill>
                  <a:solidFill>
                    <a:srgbClr val="7D5F00"/>
                  </a:solidFill>
                </a:uFill>
                <a:latin typeface="MS PGothic"/>
              </a:rPr>
              <a:t>Initiatives:</a:t>
            </a:r>
          </a:p>
          <a:p>
            <a:pPr marL="12700">
              <a:lnSpc>
                <a:spcPct val="100000"/>
              </a:lnSpc>
              <a:spcBef>
                <a:spcPts val="110"/>
              </a:spcBef>
            </a:pPr>
            <a:r>
              <a:rPr lang="en-US" sz="2800" dirty="0">
                <a:latin typeface="MS PGothic"/>
                <a:cs typeface="MS PGothic"/>
              </a:rPr>
              <a:t>Highlight GoNoise's commitment to sustainability and CSR initiatives through content that showcases eco-friendly practices, charitable partnerships, or initiatives aimed at reducing the company's environmental footprint.</a:t>
            </a:r>
            <a:endParaRPr sz="2800" dirty="0">
              <a:latin typeface="MS PGothic"/>
              <a:cs typeface="MS PGothic"/>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40568" y="55079"/>
            <a:ext cx="8415629" cy="581055"/>
          </a:xfrm>
          <a:prstGeom prst="rect">
            <a:avLst/>
          </a:prstGeom>
        </p:spPr>
        <p:txBody>
          <a:bodyPr vert="horz" wrap="square" lIns="0" tIns="72516" rIns="0" bIns="0" rtlCol="0">
            <a:spAutoFit/>
          </a:bodyPr>
          <a:lstStyle/>
          <a:p>
            <a:pPr marL="2862580">
              <a:lnSpc>
                <a:spcPct val="100000"/>
              </a:lnSpc>
              <a:spcBef>
                <a:spcPts val="115"/>
              </a:spcBef>
            </a:pPr>
            <a:r>
              <a:rPr lang="en-IN" dirty="0"/>
              <a:t>Content Ideas &amp; Strategies</a:t>
            </a:r>
            <a:endParaRPr spc="-10" dirty="0"/>
          </a:p>
        </p:txBody>
      </p:sp>
      <p:sp>
        <p:nvSpPr>
          <p:cNvPr id="3" name="object 3"/>
          <p:cNvSpPr txBox="1"/>
          <p:nvPr/>
        </p:nvSpPr>
        <p:spPr>
          <a:xfrm>
            <a:off x="223201" y="980728"/>
            <a:ext cx="8697595" cy="5262403"/>
          </a:xfrm>
          <a:prstGeom prst="rect">
            <a:avLst/>
          </a:prstGeom>
        </p:spPr>
        <p:txBody>
          <a:bodyPr vert="horz" wrap="square" lIns="0" tIns="13970" rIns="0" bIns="0" rtlCol="0">
            <a:spAutoFit/>
          </a:bodyPr>
          <a:lstStyle/>
          <a:p>
            <a:pPr marL="12700">
              <a:lnSpc>
                <a:spcPct val="100000"/>
              </a:lnSpc>
              <a:spcBef>
                <a:spcPts val="110"/>
              </a:spcBef>
            </a:pPr>
            <a:r>
              <a:rPr lang="en-IN" sz="3200" u="sng" dirty="0">
                <a:solidFill>
                  <a:srgbClr val="7D5F00"/>
                </a:solidFill>
                <a:uFill>
                  <a:solidFill>
                    <a:srgbClr val="7D5F00"/>
                  </a:solidFill>
                </a:uFill>
                <a:latin typeface="MS PGothic"/>
                <a:cs typeface="MS PGothic"/>
              </a:rPr>
              <a:t>Community Building Initiatives:</a:t>
            </a:r>
          </a:p>
          <a:p>
            <a:pPr marL="12700">
              <a:lnSpc>
                <a:spcPct val="100000"/>
              </a:lnSpc>
              <a:spcBef>
                <a:spcPts val="110"/>
              </a:spcBef>
            </a:pPr>
            <a:endParaRPr lang="en-IN" sz="3200" u="sng" dirty="0">
              <a:solidFill>
                <a:srgbClr val="7D5F00"/>
              </a:solidFill>
              <a:uFill>
                <a:solidFill>
                  <a:srgbClr val="7D5F00"/>
                </a:solidFill>
              </a:uFill>
              <a:latin typeface="MS PGothic"/>
              <a:cs typeface="MS PGothic"/>
            </a:endParaRPr>
          </a:p>
          <a:p>
            <a:pPr marL="12700">
              <a:lnSpc>
                <a:spcPct val="100000"/>
              </a:lnSpc>
              <a:spcBef>
                <a:spcPts val="110"/>
              </a:spcBef>
            </a:pPr>
            <a:r>
              <a:rPr lang="en-US" sz="2100" dirty="0">
                <a:latin typeface="MS PGothic"/>
                <a:cs typeface="MS PGothic"/>
              </a:rPr>
              <a:t>Noise </a:t>
            </a:r>
            <a:r>
              <a:rPr sz="2100" dirty="0">
                <a:latin typeface="MS PGothic"/>
                <a:cs typeface="MS PGothic"/>
              </a:rPr>
              <a:t>CSR</a:t>
            </a:r>
            <a:r>
              <a:rPr sz="2100" spc="160" dirty="0">
                <a:latin typeface="MS PGothic"/>
                <a:cs typeface="MS PGothic"/>
              </a:rPr>
              <a:t> </a:t>
            </a:r>
            <a:r>
              <a:rPr sz="2100" dirty="0">
                <a:latin typeface="MS PGothic"/>
                <a:cs typeface="MS PGothic"/>
              </a:rPr>
              <a:t>initiative</a:t>
            </a:r>
            <a:r>
              <a:rPr sz="2100" spc="-105" dirty="0">
                <a:latin typeface="MS PGothic"/>
                <a:cs typeface="MS PGothic"/>
              </a:rPr>
              <a:t> </a:t>
            </a:r>
            <a:r>
              <a:rPr sz="2100" dirty="0">
                <a:latin typeface="MS PGothic"/>
                <a:cs typeface="MS PGothic"/>
              </a:rPr>
              <a:t>is</a:t>
            </a:r>
            <a:r>
              <a:rPr sz="2100" spc="125" dirty="0">
                <a:latin typeface="MS PGothic"/>
                <a:cs typeface="MS PGothic"/>
              </a:rPr>
              <a:t> </a:t>
            </a:r>
            <a:r>
              <a:rPr sz="2100" dirty="0">
                <a:latin typeface="MS PGothic"/>
                <a:cs typeface="MS PGothic"/>
              </a:rPr>
              <a:t>all</a:t>
            </a:r>
            <a:r>
              <a:rPr sz="2100" spc="114" dirty="0">
                <a:latin typeface="MS PGothic"/>
                <a:cs typeface="MS PGothic"/>
              </a:rPr>
              <a:t> </a:t>
            </a:r>
            <a:r>
              <a:rPr sz="2100" dirty="0">
                <a:latin typeface="MS PGothic"/>
                <a:cs typeface="MS PGothic"/>
              </a:rPr>
              <a:t>about</a:t>
            </a:r>
            <a:r>
              <a:rPr sz="2100" spc="-5" dirty="0">
                <a:latin typeface="MS PGothic"/>
                <a:cs typeface="MS PGothic"/>
              </a:rPr>
              <a:t> </a:t>
            </a:r>
            <a:r>
              <a:rPr sz="2100" spc="-10" dirty="0">
                <a:latin typeface="MS PGothic"/>
                <a:cs typeface="MS PGothic"/>
              </a:rPr>
              <a:t>“Caring </a:t>
            </a:r>
            <a:r>
              <a:rPr sz="2100" spc="55" dirty="0">
                <a:latin typeface="MS PGothic"/>
                <a:cs typeface="MS PGothic"/>
              </a:rPr>
              <a:t>for</a:t>
            </a:r>
            <a:r>
              <a:rPr sz="2100" spc="-100" dirty="0">
                <a:latin typeface="MS PGothic"/>
                <a:cs typeface="MS PGothic"/>
              </a:rPr>
              <a:t> </a:t>
            </a:r>
            <a:r>
              <a:rPr sz="2100" spc="50" dirty="0">
                <a:latin typeface="MS PGothic"/>
                <a:cs typeface="MS PGothic"/>
              </a:rPr>
              <a:t>Humanity”</a:t>
            </a:r>
            <a:r>
              <a:rPr sz="2100" spc="-185" dirty="0">
                <a:latin typeface="MS PGothic"/>
                <a:cs typeface="MS PGothic"/>
              </a:rPr>
              <a:t> </a:t>
            </a:r>
            <a:r>
              <a:rPr sz="2100" spc="70" dirty="0">
                <a:latin typeface="MS PGothic"/>
                <a:cs typeface="MS PGothic"/>
              </a:rPr>
              <a:t>and</a:t>
            </a:r>
            <a:r>
              <a:rPr sz="2100" spc="-95" dirty="0">
                <a:latin typeface="MS PGothic"/>
                <a:cs typeface="MS PGothic"/>
              </a:rPr>
              <a:t> </a:t>
            </a:r>
            <a:r>
              <a:rPr sz="2100" dirty="0">
                <a:latin typeface="MS PGothic"/>
                <a:cs typeface="MS PGothic"/>
              </a:rPr>
              <a:t>we</a:t>
            </a:r>
            <a:r>
              <a:rPr sz="2100" spc="90" dirty="0">
                <a:latin typeface="MS PGothic"/>
                <a:cs typeface="MS PGothic"/>
              </a:rPr>
              <a:t> </a:t>
            </a:r>
            <a:r>
              <a:rPr sz="2100" spc="50" dirty="0">
                <a:latin typeface="MS PGothic"/>
                <a:cs typeface="MS PGothic"/>
              </a:rPr>
              <a:t>believing</a:t>
            </a:r>
            <a:r>
              <a:rPr sz="2100" spc="-285" dirty="0">
                <a:latin typeface="MS PGothic"/>
                <a:cs typeface="MS PGothic"/>
              </a:rPr>
              <a:t> </a:t>
            </a:r>
            <a:r>
              <a:rPr sz="2100" dirty="0">
                <a:latin typeface="MS PGothic"/>
                <a:cs typeface="MS PGothic"/>
              </a:rPr>
              <a:t>in</a:t>
            </a:r>
            <a:r>
              <a:rPr sz="2100" spc="40" dirty="0">
                <a:latin typeface="MS PGothic"/>
                <a:cs typeface="MS PGothic"/>
              </a:rPr>
              <a:t> </a:t>
            </a:r>
            <a:r>
              <a:rPr sz="2100" spc="50" dirty="0">
                <a:latin typeface="MS PGothic"/>
                <a:cs typeface="MS PGothic"/>
              </a:rPr>
              <a:t>living</a:t>
            </a:r>
            <a:r>
              <a:rPr sz="2100" spc="-185" dirty="0">
                <a:latin typeface="MS PGothic"/>
                <a:cs typeface="MS PGothic"/>
              </a:rPr>
              <a:t> </a:t>
            </a:r>
            <a:r>
              <a:rPr sz="2100" spc="55" dirty="0">
                <a:latin typeface="MS PGothic"/>
                <a:cs typeface="MS PGothic"/>
              </a:rPr>
              <a:t>up</a:t>
            </a:r>
            <a:r>
              <a:rPr sz="2100" spc="-25" dirty="0">
                <a:latin typeface="MS PGothic"/>
                <a:cs typeface="MS PGothic"/>
              </a:rPr>
              <a:t> </a:t>
            </a:r>
            <a:r>
              <a:rPr sz="2100" spc="45" dirty="0">
                <a:latin typeface="MS PGothic"/>
                <a:cs typeface="MS PGothic"/>
              </a:rPr>
              <a:t>to</a:t>
            </a:r>
            <a:r>
              <a:rPr sz="2100" spc="-5" dirty="0">
                <a:latin typeface="MS PGothic"/>
                <a:cs typeface="MS PGothic"/>
              </a:rPr>
              <a:t> </a:t>
            </a:r>
            <a:r>
              <a:rPr sz="2100" spc="60" dirty="0">
                <a:latin typeface="MS PGothic"/>
                <a:cs typeface="MS PGothic"/>
              </a:rPr>
              <a:t>that</a:t>
            </a:r>
            <a:r>
              <a:rPr sz="2100" spc="-105" dirty="0">
                <a:latin typeface="MS PGothic"/>
                <a:cs typeface="MS PGothic"/>
              </a:rPr>
              <a:t> </a:t>
            </a:r>
            <a:r>
              <a:rPr sz="2100" spc="50" dirty="0">
                <a:latin typeface="MS PGothic"/>
                <a:cs typeface="MS PGothic"/>
              </a:rPr>
              <a:t>at</a:t>
            </a:r>
            <a:r>
              <a:rPr sz="2100" spc="-30" dirty="0">
                <a:latin typeface="MS PGothic"/>
                <a:cs typeface="MS PGothic"/>
              </a:rPr>
              <a:t> </a:t>
            </a:r>
            <a:r>
              <a:rPr sz="2100" spc="35" dirty="0">
                <a:latin typeface="MS PGothic"/>
                <a:cs typeface="MS PGothic"/>
              </a:rPr>
              <a:t>every </a:t>
            </a:r>
            <a:r>
              <a:rPr sz="2100" spc="-10" dirty="0">
                <a:latin typeface="MS PGothic"/>
                <a:cs typeface="MS PGothic"/>
              </a:rPr>
              <a:t>step.</a:t>
            </a:r>
            <a:endParaRPr sz="2100" dirty="0">
              <a:latin typeface="MS PGothic"/>
              <a:cs typeface="MS PGothic"/>
            </a:endParaRPr>
          </a:p>
          <a:p>
            <a:pPr>
              <a:lnSpc>
                <a:spcPct val="100000"/>
              </a:lnSpc>
              <a:spcBef>
                <a:spcPts val="35"/>
              </a:spcBef>
              <a:buFont typeface="Arial MT"/>
              <a:buChar char="•"/>
            </a:pPr>
            <a:endParaRPr sz="2100" dirty="0">
              <a:latin typeface="MS PGothic"/>
              <a:cs typeface="MS PGothic"/>
            </a:endParaRPr>
          </a:p>
          <a:p>
            <a:pPr marL="469900" marR="5080" indent="-457200">
              <a:lnSpc>
                <a:spcPct val="102099"/>
              </a:lnSpc>
              <a:buFont typeface="Arial MT"/>
              <a:buChar char="•"/>
              <a:tabLst>
                <a:tab pos="469900" algn="l"/>
              </a:tabLst>
            </a:pPr>
            <a:r>
              <a:rPr sz="2100" dirty="0">
                <a:latin typeface="MS PGothic"/>
                <a:cs typeface="MS PGothic"/>
              </a:rPr>
              <a:t>We</a:t>
            </a:r>
            <a:r>
              <a:rPr sz="2100" spc="280" dirty="0">
                <a:latin typeface="MS PGothic"/>
                <a:cs typeface="MS PGothic"/>
              </a:rPr>
              <a:t> </a:t>
            </a:r>
            <a:r>
              <a:rPr sz="2100" dirty="0">
                <a:latin typeface="MS PGothic"/>
                <a:cs typeface="MS PGothic"/>
              </a:rPr>
              <a:t>regularly</a:t>
            </a:r>
            <a:r>
              <a:rPr sz="2100" spc="225" dirty="0">
                <a:latin typeface="MS PGothic"/>
                <a:cs typeface="MS PGothic"/>
              </a:rPr>
              <a:t> </a:t>
            </a:r>
            <a:r>
              <a:rPr sz="2100" dirty="0">
                <a:latin typeface="MS PGothic"/>
                <a:cs typeface="MS PGothic"/>
              </a:rPr>
              <a:t>undertake</a:t>
            </a:r>
            <a:r>
              <a:rPr sz="2100" spc="305" dirty="0">
                <a:latin typeface="MS PGothic"/>
                <a:cs typeface="MS PGothic"/>
              </a:rPr>
              <a:t> </a:t>
            </a:r>
            <a:r>
              <a:rPr sz="2100" dirty="0">
                <a:latin typeface="MS PGothic"/>
                <a:cs typeface="MS PGothic"/>
              </a:rPr>
              <a:t>meaningful</a:t>
            </a:r>
            <a:r>
              <a:rPr sz="2100" spc="350" dirty="0">
                <a:latin typeface="MS PGothic"/>
                <a:cs typeface="MS PGothic"/>
              </a:rPr>
              <a:t> </a:t>
            </a:r>
            <a:r>
              <a:rPr sz="2100" dirty="0">
                <a:latin typeface="MS PGothic"/>
                <a:cs typeface="MS PGothic"/>
              </a:rPr>
              <a:t>initiatives</a:t>
            </a:r>
            <a:r>
              <a:rPr sz="2100" spc="225" dirty="0">
                <a:latin typeface="MS PGothic"/>
                <a:cs typeface="MS PGothic"/>
              </a:rPr>
              <a:t> </a:t>
            </a:r>
            <a:r>
              <a:rPr sz="2100" dirty="0">
                <a:latin typeface="MS PGothic"/>
                <a:cs typeface="MS PGothic"/>
              </a:rPr>
              <a:t>which</a:t>
            </a:r>
            <a:r>
              <a:rPr sz="2100" spc="415" dirty="0">
                <a:latin typeface="MS PGothic"/>
                <a:cs typeface="MS PGothic"/>
              </a:rPr>
              <a:t> </a:t>
            </a:r>
            <a:r>
              <a:rPr sz="2100" dirty="0">
                <a:latin typeface="MS PGothic"/>
                <a:cs typeface="MS PGothic"/>
              </a:rPr>
              <a:t>helps</a:t>
            </a:r>
            <a:r>
              <a:rPr sz="2100" spc="385" dirty="0">
                <a:latin typeface="MS PGothic"/>
                <a:cs typeface="MS PGothic"/>
              </a:rPr>
              <a:t> </a:t>
            </a:r>
            <a:r>
              <a:rPr sz="2100" spc="-25" dirty="0">
                <a:latin typeface="MS PGothic"/>
                <a:cs typeface="MS PGothic"/>
              </a:rPr>
              <a:t>in </a:t>
            </a:r>
            <a:r>
              <a:rPr sz="2100" dirty="0">
                <a:latin typeface="MS PGothic"/>
                <a:cs typeface="MS PGothic"/>
              </a:rPr>
              <a:t>enriching</a:t>
            </a:r>
            <a:r>
              <a:rPr sz="2100" spc="70" dirty="0">
                <a:latin typeface="MS PGothic"/>
                <a:cs typeface="MS PGothic"/>
              </a:rPr>
              <a:t> </a:t>
            </a:r>
            <a:r>
              <a:rPr sz="2100" dirty="0">
                <a:latin typeface="MS PGothic"/>
                <a:cs typeface="MS PGothic"/>
              </a:rPr>
              <a:t>the</a:t>
            </a:r>
            <a:r>
              <a:rPr sz="2100" spc="265" dirty="0">
                <a:latin typeface="MS PGothic"/>
                <a:cs typeface="MS PGothic"/>
              </a:rPr>
              <a:t> </a:t>
            </a:r>
            <a:r>
              <a:rPr sz="2100" dirty="0">
                <a:latin typeface="MS PGothic"/>
                <a:cs typeface="MS PGothic"/>
              </a:rPr>
              <a:t>lives</a:t>
            </a:r>
            <a:r>
              <a:rPr sz="2100" spc="170" dirty="0">
                <a:latin typeface="MS PGothic"/>
                <a:cs typeface="MS PGothic"/>
              </a:rPr>
              <a:t> </a:t>
            </a:r>
            <a:r>
              <a:rPr sz="2100" dirty="0">
                <a:latin typeface="MS PGothic"/>
                <a:cs typeface="MS PGothic"/>
              </a:rPr>
              <a:t>of</a:t>
            </a:r>
            <a:r>
              <a:rPr sz="2100" spc="260" dirty="0">
                <a:latin typeface="MS PGothic"/>
                <a:cs typeface="MS PGothic"/>
              </a:rPr>
              <a:t> </a:t>
            </a:r>
            <a:r>
              <a:rPr sz="2100" dirty="0">
                <a:latin typeface="MS PGothic"/>
                <a:cs typeface="MS PGothic"/>
              </a:rPr>
              <a:t>marginalized</a:t>
            </a:r>
            <a:r>
              <a:rPr sz="2100" spc="15" dirty="0">
                <a:latin typeface="MS PGothic"/>
                <a:cs typeface="MS PGothic"/>
              </a:rPr>
              <a:t> </a:t>
            </a:r>
            <a:r>
              <a:rPr sz="2100" dirty="0">
                <a:latin typeface="MS PGothic"/>
                <a:cs typeface="MS PGothic"/>
              </a:rPr>
              <a:t>community</a:t>
            </a:r>
            <a:r>
              <a:rPr sz="2100" spc="150" dirty="0">
                <a:latin typeface="MS PGothic"/>
                <a:cs typeface="MS PGothic"/>
              </a:rPr>
              <a:t> </a:t>
            </a:r>
            <a:r>
              <a:rPr sz="2100" dirty="0">
                <a:latin typeface="MS PGothic"/>
                <a:cs typeface="MS PGothic"/>
              </a:rPr>
              <a:t>in</a:t>
            </a:r>
            <a:r>
              <a:rPr sz="2100" spc="260" dirty="0">
                <a:latin typeface="MS PGothic"/>
                <a:cs typeface="MS PGothic"/>
              </a:rPr>
              <a:t> </a:t>
            </a:r>
            <a:r>
              <a:rPr sz="2100" dirty="0">
                <a:latin typeface="MS PGothic"/>
                <a:cs typeface="MS PGothic"/>
              </a:rPr>
              <a:t>meeting</a:t>
            </a:r>
            <a:r>
              <a:rPr sz="2100" spc="185" dirty="0">
                <a:latin typeface="MS PGothic"/>
                <a:cs typeface="MS PGothic"/>
              </a:rPr>
              <a:t> </a:t>
            </a:r>
            <a:r>
              <a:rPr sz="2100" spc="35" dirty="0">
                <a:latin typeface="MS PGothic"/>
                <a:cs typeface="MS PGothic"/>
              </a:rPr>
              <a:t>their </a:t>
            </a:r>
            <a:r>
              <a:rPr sz="2100" dirty="0">
                <a:latin typeface="MS PGothic"/>
                <a:cs typeface="MS PGothic"/>
              </a:rPr>
              <a:t>current</a:t>
            </a:r>
            <a:r>
              <a:rPr sz="2100" spc="150" dirty="0">
                <a:latin typeface="MS PGothic"/>
                <a:cs typeface="MS PGothic"/>
              </a:rPr>
              <a:t> </a:t>
            </a:r>
            <a:r>
              <a:rPr sz="2100" spc="55" dirty="0">
                <a:latin typeface="MS PGothic"/>
                <a:cs typeface="MS PGothic"/>
              </a:rPr>
              <a:t>needs</a:t>
            </a:r>
            <a:r>
              <a:rPr sz="2100" spc="-20" dirty="0">
                <a:latin typeface="MS PGothic"/>
                <a:cs typeface="MS PGothic"/>
              </a:rPr>
              <a:t> </a:t>
            </a:r>
            <a:r>
              <a:rPr sz="2100" spc="45" dirty="0">
                <a:latin typeface="MS PGothic"/>
                <a:cs typeface="MS PGothic"/>
              </a:rPr>
              <a:t>and</a:t>
            </a:r>
            <a:r>
              <a:rPr sz="2100" spc="145" dirty="0">
                <a:latin typeface="MS PGothic"/>
                <a:cs typeface="MS PGothic"/>
              </a:rPr>
              <a:t> </a:t>
            </a:r>
            <a:r>
              <a:rPr sz="2100" dirty="0">
                <a:latin typeface="MS PGothic"/>
                <a:cs typeface="MS PGothic"/>
              </a:rPr>
              <a:t>also</a:t>
            </a:r>
            <a:r>
              <a:rPr sz="2100" spc="90" dirty="0">
                <a:latin typeface="MS PGothic"/>
                <a:cs typeface="MS PGothic"/>
              </a:rPr>
              <a:t> </a:t>
            </a:r>
            <a:r>
              <a:rPr sz="2100" dirty="0">
                <a:latin typeface="MS PGothic"/>
                <a:cs typeface="MS PGothic"/>
              </a:rPr>
              <a:t>prepare</a:t>
            </a:r>
            <a:r>
              <a:rPr sz="2100" spc="30" dirty="0">
                <a:latin typeface="MS PGothic"/>
                <a:cs typeface="MS PGothic"/>
              </a:rPr>
              <a:t> </a:t>
            </a:r>
            <a:r>
              <a:rPr sz="2100" dirty="0">
                <a:latin typeface="MS PGothic"/>
                <a:cs typeface="MS PGothic"/>
              </a:rPr>
              <a:t>the</a:t>
            </a:r>
            <a:r>
              <a:rPr sz="2100" spc="140" dirty="0">
                <a:latin typeface="MS PGothic"/>
                <a:cs typeface="MS PGothic"/>
              </a:rPr>
              <a:t> </a:t>
            </a:r>
            <a:r>
              <a:rPr sz="2100" dirty="0">
                <a:latin typeface="MS PGothic"/>
                <a:cs typeface="MS PGothic"/>
              </a:rPr>
              <a:t>future</a:t>
            </a:r>
            <a:r>
              <a:rPr sz="2100" spc="155" dirty="0">
                <a:latin typeface="MS PGothic"/>
                <a:cs typeface="MS PGothic"/>
              </a:rPr>
              <a:t> </a:t>
            </a:r>
            <a:r>
              <a:rPr sz="2100" dirty="0">
                <a:latin typeface="MS PGothic"/>
                <a:cs typeface="MS PGothic"/>
              </a:rPr>
              <a:t>generation</a:t>
            </a:r>
            <a:r>
              <a:rPr sz="2100" spc="40" dirty="0">
                <a:latin typeface="MS PGothic"/>
                <a:cs typeface="MS PGothic"/>
              </a:rPr>
              <a:t> </a:t>
            </a:r>
            <a:r>
              <a:rPr sz="2100" dirty="0">
                <a:latin typeface="MS PGothic"/>
                <a:cs typeface="MS PGothic"/>
              </a:rPr>
              <a:t>to</a:t>
            </a:r>
            <a:r>
              <a:rPr sz="2100" spc="200" dirty="0">
                <a:latin typeface="MS PGothic"/>
                <a:cs typeface="MS PGothic"/>
              </a:rPr>
              <a:t> </a:t>
            </a:r>
            <a:r>
              <a:rPr sz="2100" spc="30" dirty="0">
                <a:latin typeface="MS PGothic"/>
                <a:cs typeface="MS PGothic"/>
              </a:rPr>
              <a:t>meet </a:t>
            </a:r>
            <a:r>
              <a:rPr sz="2100" dirty="0">
                <a:latin typeface="MS PGothic"/>
                <a:cs typeface="MS PGothic"/>
              </a:rPr>
              <a:t>their</a:t>
            </a:r>
            <a:r>
              <a:rPr sz="2100" spc="35" dirty="0">
                <a:latin typeface="MS PGothic"/>
                <a:cs typeface="MS PGothic"/>
              </a:rPr>
              <a:t> </a:t>
            </a:r>
            <a:r>
              <a:rPr sz="2100" dirty="0">
                <a:latin typeface="MS PGothic"/>
                <a:cs typeface="MS PGothic"/>
              </a:rPr>
              <a:t>needs</a:t>
            </a:r>
            <a:r>
              <a:rPr sz="2100" spc="20" dirty="0">
                <a:latin typeface="MS PGothic"/>
                <a:cs typeface="MS PGothic"/>
              </a:rPr>
              <a:t> </a:t>
            </a:r>
            <a:r>
              <a:rPr sz="2100" dirty="0">
                <a:latin typeface="MS PGothic"/>
                <a:cs typeface="MS PGothic"/>
              </a:rPr>
              <a:t>in</a:t>
            </a:r>
            <a:r>
              <a:rPr sz="2100" spc="175" dirty="0">
                <a:latin typeface="MS PGothic"/>
                <a:cs typeface="MS PGothic"/>
              </a:rPr>
              <a:t> </a:t>
            </a:r>
            <a:r>
              <a:rPr sz="2100" dirty="0">
                <a:latin typeface="MS PGothic"/>
                <a:cs typeface="MS PGothic"/>
              </a:rPr>
              <a:t>future</a:t>
            </a:r>
            <a:r>
              <a:rPr sz="2100" spc="140" dirty="0">
                <a:latin typeface="MS PGothic"/>
                <a:cs typeface="MS PGothic"/>
              </a:rPr>
              <a:t> </a:t>
            </a:r>
            <a:r>
              <a:rPr sz="2100" dirty="0">
                <a:latin typeface="MS PGothic"/>
                <a:cs typeface="MS PGothic"/>
              </a:rPr>
              <a:t>by</a:t>
            </a:r>
            <a:r>
              <a:rPr sz="2100" spc="220" dirty="0">
                <a:latin typeface="MS PGothic"/>
                <a:cs typeface="MS PGothic"/>
              </a:rPr>
              <a:t> </a:t>
            </a:r>
            <a:r>
              <a:rPr sz="2100" dirty="0">
                <a:latin typeface="MS PGothic"/>
                <a:cs typeface="MS PGothic"/>
              </a:rPr>
              <a:t>running</a:t>
            </a:r>
            <a:r>
              <a:rPr sz="2100" spc="100" dirty="0">
                <a:latin typeface="MS PGothic"/>
                <a:cs typeface="MS PGothic"/>
              </a:rPr>
              <a:t> </a:t>
            </a:r>
            <a:r>
              <a:rPr sz="2100" dirty="0">
                <a:latin typeface="MS PGothic"/>
                <a:cs typeface="MS PGothic"/>
              </a:rPr>
              <a:t>sustainable</a:t>
            </a:r>
            <a:r>
              <a:rPr sz="2100" spc="-55" dirty="0">
                <a:latin typeface="MS PGothic"/>
                <a:cs typeface="MS PGothic"/>
              </a:rPr>
              <a:t> </a:t>
            </a:r>
            <a:r>
              <a:rPr sz="2100" spc="-10" dirty="0">
                <a:latin typeface="MS PGothic"/>
                <a:cs typeface="MS PGothic"/>
              </a:rPr>
              <a:t>programs.</a:t>
            </a:r>
            <a:endParaRPr sz="2100" dirty="0">
              <a:latin typeface="MS PGothic"/>
              <a:cs typeface="MS PGothic"/>
            </a:endParaRPr>
          </a:p>
          <a:p>
            <a:pPr>
              <a:lnSpc>
                <a:spcPct val="100000"/>
              </a:lnSpc>
              <a:spcBef>
                <a:spcPts val="30"/>
              </a:spcBef>
              <a:buFont typeface="Arial MT"/>
              <a:buChar char="•"/>
            </a:pPr>
            <a:endParaRPr sz="2100" dirty="0">
              <a:latin typeface="MS PGothic"/>
              <a:cs typeface="MS PGothic"/>
            </a:endParaRPr>
          </a:p>
          <a:p>
            <a:pPr marL="469900" marR="16510" indent="-457200">
              <a:lnSpc>
                <a:spcPct val="102899"/>
              </a:lnSpc>
              <a:buFont typeface="Arial MT"/>
              <a:buChar char="•"/>
              <a:tabLst>
                <a:tab pos="469900" algn="l"/>
              </a:tabLst>
            </a:pPr>
            <a:r>
              <a:rPr sz="2100" dirty="0">
                <a:latin typeface="MS PGothic"/>
                <a:cs typeface="MS PGothic"/>
              </a:rPr>
              <a:t>We</a:t>
            </a:r>
            <a:r>
              <a:rPr sz="2100" spc="210" dirty="0">
                <a:latin typeface="MS PGothic"/>
                <a:cs typeface="MS PGothic"/>
              </a:rPr>
              <a:t> </a:t>
            </a:r>
            <a:r>
              <a:rPr sz="2100" dirty="0">
                <a:latin typeface="MS PGothic"/>
                <a:cs typeface="MS PGothic"/>
              </a:rPr>
              <a:t>have</a:t>
            </a:r>
            <a:r>
              <a:rPr sz="2100" spc="35" dirty="0">
                <a:latin typeface="MS PGothic"/>
                <a:cs typeface="MS PGothic"/>
              </a:rPr>
              <a:t> </a:t>
            </a:r>
            <a:r>
              <a:rPr sz="2100" dirty="0">
                <a:latin typeface="MS PGothic"/>
                <a:cs typeface="MS PGothic"/>
              </a:rPr>
              <a:t>touched</a:t>
            </a:r>
            <a:r>
              <a:rPr sz="2100" spc="75" dirty="0">
                <a:latin typeface="MS PGothic"/>
                <a:cs typeface="MS PGothic"/>
              </a:rPr>
              <a:t> </a:t>
            </a:r>
            <a:r>
              <a:rPr sz="2100" dirty="0">
                <a:latin typeface="MS PGothic"/>
                <a:cs typeface="MS PGothic"/>
              </a:rPr>
              <a:t>almost</a:t>
            </a:r>
            <a:r>
              <a:rPr sz="2100" spc="80" dirty="0">
                <a:latin typeface="MS PGothic"/>
                <a:cs typeface="MS PGothic"/>
              </a:rPr>
              <a:t> </a:t>
            </a:r>
            <a:r>
              <a:rPr sz="2100" dirty="0">
                <a:latin typeface="MS PGothic"/>
                <a:cs typeface="MS PGothic"/>
              </a:rPr>
              <a:t>2,00,000</a:t>
            </a:r>
            <a:r>
              <a:rPr sz="2100" spc="10" dirty="0">
                <a:latin typeface="MS PGothic"/>
                <a:cs typeface="MS PGothic"/>
              </a:rPr>
              <a:t> </a:t>
            </a:r>
            <a:r>
              <a:rPr sz="2100" dirty="0">
                <a:latin typeface="MS PGothic"/>
                <a:cs typeface="MS PGothic"/>
              </a:rPr>
              <a:t>+</a:t>
            </a:r>
            <a:r>
              <a:rPr sz="2100" spc="225" dirty="0">
                <a:latin typeface="MS PGothic"/>
                <a:cs typeface="MS PGothic"/>
              </a:rPr>
              <a:t> </a:t>
            </a:r>
            <a:r>
              <a:rPr sz="2100" dirty="0">
                <a:latin typeface="MS PGothic"/>
                <a:cs typeface="MS PGothic"/>
              </a:rPr>
              <a:t>people</a:t>
            </a:r>
            <a:r>
              <a:rPr sz="2100" spc="10" dirty="0">
                <a:latin typeface="MS PGothic"/>
                <a:cs typeface="MS PGothic"/>
              </a:rPr>
              <a:t> </a:t>
            </a:r>
            <a:r>
              <a:rPr sz="2100" dirty="0">
                <a:latin typeface="MS PGothic"/>
                <a:cs typeface="MS PGothic"/>
              </a:rPr>
              <a:t>in</a:t>
            </a:r>
            <a:r>
              <a:rPr sz="2100" spc="200" dirty="0">
                <a:latin typeface="MS PGothic"/>
                <a:cs typeface="MS PGothic"/>
              </a:rPr>
              <a:t> </a:t>
            </a:r>
            <a:r>
              <a:rPr sz="2100" dirty="0">
                <a:latin typeface="MS PGothic"/>
                <a:cs typeface="MS PGothic"/>
              </a:rPr>
              <a:t>various</a:t>
            </a:r>
            <a:r>
              <a:rPr sz="2100" spc="-15" dirty="0">
                <a:latin typeface="MS PGothic"/>
                <a:cs typeface="MS PGothic"/>
              </a:rPr>
              <a:t> </a:t>
            </a:r>
            <a:r>
              <a:rPr sz="2100" dirty="0">
                <a:latin typeface="MS PGothic"/>
                <a:cs typeface="MS PGothic"/>
              </a:rPr>
              <a:t>walks</a:t>
            </a:r>
            <a:r>
              <a:rPr sz="2100" spc="30" dirty="0">
                <a:latin typeface="MS PGothic"/>
                <a:cs typeface="MS PGothic"/>
              </a:rPr>
              <a:t> </a:t>
            </a:r>
            <a:r>
              <a:rPr sz="2100" spc="-25" dirty="0">
                <a:latin typeface="MS PGothic"/>
                <a:cs typeface="MS PGothic"/>
              </a:rPr>
              <a:t>of </a:t>
            </a:r>
            <a:r>
              <a:rPr sz="2100" dirty="0">
                <a:latin typeface="MS PGothic"/>
                <a:cs typeface="MS PGothic"/>
              </a:rPr>
              <a:t>life</a:t>
            </a:r>
            <a:r>
              <a:rPr sz="2100" spc="130" dirty="0">
                <a:latin typeface="MS PGothic"/>
                <a:cs typeface="MS PGothic"/>
              </a:rPr>
              <a:t> </a:t>
            </a:r>
            <a:r>
              <a:rPr sz="2100" dirty="0">
                <a:latin typeface="MS PGothic"/>
                <a:cs typeface="MS PGothic"/>
              </a:rPr>
              <a:t>across</a:t>
            </a:r>
            <a:r>
              <a:rPr sz="2100" spc="114" dirty="0">
                <a:latin typeface="MS PGothic"/>
                <a:cs typeface="MS PGothic"/>
              </a:rPr>
              <a:t> </a:t>
            </a:r>
            <a:r>
              <a:rPr sz="2100" dirty="0">
                <a:latin typeface="MS PGothic"/>
                <a:cs typeface="MS PGothic"/>
              </a:rPr>
              <a:t>India.</a:t>
            </a:r>
            <a:r>
              <a:rPr sz="2100" spc="-20" dirty="0">
                <a:latin typeface="MS PGothic"/>
                <a:cs typeface="MS PGothic"/>
              </a:rPr>
              <a:t> </a:t>
            </a:r>
            <a:r>
              <a:rPr sz="2100" spc="45" dirty="0">
                <a:latin typeface="MS PGothic"/>
                <a:cs typeface="MS PGothic"/>
              </a:rPr>
              <a:t>Some</a:t>
            </a:r>
            <a:r>
              <a:rPr sz="2100" spc="140" dirty="0">
                <a:latin typeface="MS PGothic"/>
                <a:cs typeface="MS PGothic"/>
              </a:rPr>
              <a:t> </a:t>
            </a:r>
            <a:r>
              <a:rPr sz="2100" dirty="0">
                <a:latin typeface="MS PGothic"/>
                <a:cs typeface="MS PGothic"/>
              </a:rPr>
              <a:t>of</a:t>
            </a:r>
            <a:r>
              <a:rPr sz="2100" spc="130" dirty="0">
                <a:latin typeface="MS PGothic"/>
                <a:cs typeface="MS PGothic"/>
              </a:rPr>
              <a:t> </a:t>
            </a:r>
            <a:r>
              <a:rPr sz="2100" dirty="0">
                <a:latin typeface="MS PGothic"/>
                <a:cs typeface="MS PGothic"/>
              </a:rPr>
              <a:t>the</a:t>
            </a:r>
            <a:r>
              <a:rPr sz="2100" spc="165" dirty="0">
                <a:latin typeface="MS PGothic"/>
                <a:cs typeface="MS PGothic"/>
              </a:rPr>
              <a:t> </a:t>
            </a:r>
            <a:r>
              <a:rPr sz="2100" dirty="0">
                <a:latin typeface="MS PGothic"/>
                <a:cs typeface="MS PGothic"/>
              </a:rPr>
              <a:t>programs</a:t>
            </a:r>
            <a:r>
              <a:rPr sz="2100" spc="180" dirty="0">
                <a:latin typeface="MS PGothic"/>
                <a:cs typeface="MS PGothic"/>
              </a:rPr>
              <a:t> </a:t>
            </a:r>
            <a:r>
              <a:rPr sz="2100" spc="-10" dirty="0">
                <a:latin typeface="MS PGothic"/>
                <a:cs typeface="MS PGothic"/>
              </a:rPr>
              <a:t>include</a:t>
            </a:r>
            <a:r>
              <a:rPr lang="en-US" sz="2100" spc="-10" dirty="0">
                <a:latin typeface="MS PGothic"/>
                <a:cs typeface="MS PGothic"/>
              </a:rPr>
              <a:t>.</a:t>
            </a:r>
          </a:p>
          <a:p>
            <a:pPr marL="469900" marR="16510" indent="-457200">
              <a:lnSpc>
                <a:spcPct val="102899"/>
              </a:lnSpc>
              <a:buFont typeface="Arial MT"/>
              <a:buChar char="•"/>
              <a:tabLst>
                <a:tab pos="469900" algn="l"/>
              </a:tabLst>
            </a:pPr>
            <a:endParaRPr lang="en-US" sz="2100" spc="-10" dirty="0">
              <a:latin typeface="MS PGothic"/>
              <a:cs typeface="MS PGothic"/>
            </a:endParaRPr>
          </a:p>
          <a:p>
            <a:pPr marL="469900" marR="16510" indent="-457200">
              <a:lnSpc>
                <a:spcPct val="102899"/>
              </a:lnSpc>
              <a:buFont typeface="Arial MT"/>
              <a:buChar char="•"/>
              <a:tabLst>
                <a:tab pos="469900" algn="l"/>
              </a:tabLst>
            </a:pPr>
            <a:r>
              <a:rPr lang="en-US" sz="2100" dirty="0">
                <a:latin typeface="MS PGothic"/>
                <a:cs typeface="MS PGothic"/>
              </a:rPr>
              <a:t>GoNoise can effectively engage its audience, showcase its products, and strengthen its brand presence in the consumer electronics market</a:t>
            </a:r>
            <a:endParaRPr sz="2100" dirty="0">
              <a:latin typeface="MS PGothic"/>
              <a:cs typeface="MS PGothic"/>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468560" y="74499"/>
            <a:ext cx="8415629" cy="522579"/>
          </a:xfrm>
          <a:prstGeom prst="rect">
            <a:avLst/>
          </a:prstGeom>
        </p:spPr>
        <p:txBody>
          <a:bodyPr vert="horz" wrap="square" lIns="0" tIns="14605" rIns="0" bIns="0" rtlCol="0">
            <a:spAutoFit/>
          </a:bodyPr>
          <a:lstStyle/>
          <a:p>
            <a:pPr marL="2862580">
              <a:lnSpc>
                <a:spcPct val="100000"/>
              </a:lnSpc>
              <a:spcBef>
                <a:spcPts val="115"/>
              </a:spcBef>
            </a:pPr>
            <a:r>
              <a:rPr lang="en-IN" dirty="0"/>
              <a:t>Content Ideas &amp; Strategies</a:t>
            </a:r>
            <a:endParaRPr spc="-10" dirty="0"/>
          </a:p>
        </p:txBody>
      </p:sp>
      <p:sp>
        <p:nvSpPr>
          <p:cNvPr id="6" name="object 6"/>
          <p:cNvSpPr txBox="1"/>
          <p:nvPr/>
        </p:nvSpPr>
        <p:spPr>
          <a:xfrm>
            <a:off x="179512" y="908720"/>
            <a:ext cx="8522970" cy="6633867"/>
          </a:xfrm>
          <a:prstGeom prst="rect">
            <a:avLst/>
          </a:prstGeom>
        </p:spPr>
        <p:txBody>
          <a:bodyPr vert="horz" wrap="square" lIns="0" tIns="13970" rIns="0" bIns="0" rtlCol="0">
            <a:spAutoFit/>
          </a:bodyPr>
          <a:lstStyle/>
          <a:p>
            <a:pPr marL="12700">
              <a:lnSpc>
                <a:spcPct val="100000"/>
              </a:lnSpc>
              <a:spcBef>
                <a:spcPts val="110"/>
              </a:spcBef>
            </a:pPr>
            <a:r>
              <a:rPr lang="en-IN" sz="3300" u="sng" dirty="0">
                <a:solidFill>
                  <a:srgbClr val="7D5F00"/>
                </a:solidFill>
                <a:uFill>
                  <a:solidFill>
                    <a:srgbClr val="7D5F00"/>
                  </a:solidFill>
                </a:uFill>
                <a:latin typeface="MS PGothic"/>
                <a:cs typeface="MS PGothic"/>
              </a:rPr>
              <a:t>Content Marketing:</a:t>
            </a:r>
          </a:p>
          <a:p>
            <a:pPr marL="12700">
              <a:lnSpc>
                <a:spcPct val="100000"/>
              </a:lnSpc>
              <a:spcBef>
                <a:spcPts val="110"/>
              </a:spcBef>
            </a:pPr>
            <a:endParaRPr lang="en-IN" sz="3300" u="sng" spc="70" dirty="0">
              <a:solidFill>
                <a:srgbClr val="7D5F00"/>
              </a:solidFill>
              <a:uFill>
                <a:solidFill>
                  <a:srgbClr val="7D5F00"/>
                </a:solidFill>
              </a:uFill>
              <a:latin typeface="MS PGothic"/>
              <a:cs typeface="MS PGothic"/>
            </a:endParaRPr>
          </a:p>
          <a:p>
            <a:pPr marL="469900" indent="-457200">
              <a:lnSpc>
                <a:spcPct val="100000"/>
              </a:lnSpc>
              <a:spcBef>
                <a:spcPts val="110"/>
              </a:spcBef>
              <a:buFont typeface="Arial" panose="020B0604020202020204" pitchFamily="34" charset="0"/>
              <a:buChar char="•"/>
            </a:pPr>
            <a:r>
              <a:rPr lang="en-US" sz="2750" spc="70" dirty="0">
                <a:latin typeface="MS PGothic"/>
                <a:cs typeface="MS PGothic"/>
              </a:rPr>
              <a:t>Create engaging and informative blog posts, videos, and infographics that highlight the features, benefits, and use cases of GoNoise products.</a:t>
            </a: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a:p>
            <a:pPr marL="469900" indent="-457200">
              <a:lnSpc>
                <a:spcPct val="100000"/>
              </a:lnSpc>
              <a:spcBef>
                <a:spcPts val="110"/>
              </a:spcBef>
              <a:buFont typeface="Arial" panose="020B0604020202020204" pitchFamily="34" charset="0"/>
              <a:buChar char="•"/>
            </a:pPr>
            <a:r>
              <a:rPr lang="en-US" sz="2750" spc="70" dirty="0">
                <a:latin typeface="MS PGothic"/>
                <a:cs typeface="MS PGothic"/>
              </a:rPr>
              <a:t>Optimize content for SEO to improve visibility and attract organic traffic from search engines.</a:t>
            </a: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a:p>
            <a:pPr marL="469900" indent="-457200">
              <a:lnSpc>
                <a:spcPct val="100000"/>
              </a:lnSpc>
              <a:spcBef>
                <a:spcPts val="110"/>
              </a:spcBef>
              <a:buFont typeface="Arial" panose="020B0604020202020204" pitchFamily="34" charset="0"/>
              <a:buChar char="•"/>
            </a:pPr>
            <a:r>
              <a:rPr lang="en-US" sz="2750" spc="70" dirty="0">
                <a:latin typeface="MS PGothic"/>
                <a:cs typeface="MS PGothic"/>
              </a:rPr>
              <a:t>Influencer Partnerships: Collaborate with influencers, tech reviewers, lifestyle bloggers, and fitness enthusiasts to promote GoNoise products to their audiences. </a:t>
            </a: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a:p>
            <a:pPr marL="469900" indent="-457200">
              <a:lnSpc>
                <a:spcPct val="100000"/>
              </a:lnSpc>
              <a:spcBef>
                <a:spcPts val="110"/>
              </a:spcBef>
              <a:buFont typeface="Arial" panose="020B0604020202020204" pitchFamily="34" charset="0"/>
              <a:buChar char="•"/>
            </a:pPr>
            <a:endParaRPr lang="en-US" sz="2750" spc="70" dirty="0">
              <a:latin typeface="MS PGothic"/>
              <a:cs typeface="MS P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 B JOSITH NAVEEN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2677656"/>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1. Powerpoint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Keywords Research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On Page Optimization</a:t>
            </a:r>
          </a:p>
          <a:p>
            <a:pPr algn="just"/>
            <a:endParaRPr lang="en-US" sz="2800" spc="300" dirty="0">
              <a:solidFill>
                <a:schemeClr val="tx2">
                  <a:lumMod val="75000"/>
                </a:schemeClr>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41442674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0" y="13893"/>
            <a:ext cx="8415629" cy="581055"/>
          </a:xfrm>
          <a:prstGeom prst="rect">
            <a:avLst/>
          </a:prstGeom>
        </p:spPr>
        <p:txBody>
          <a:bodyPr vert="horz" wrap="square" lIns="0" tIns="72516" rIns="0" bIns="0" rtlCol="0">
            <a:spAutoFit/>
          </a:bodyPr>
          <a:lstStyle/>
          <a:p>
            <a:pPr marL="2862580">
              <a:lnSpc>
                <a:spcPct val="100000"/>
              </a:lnSpc>
              <a:spcBef>
                <a:spcPts val="115"/>
              </a:spcBef>
            </a:pPr>
            <a:r>
              <a:rPr lang="en-US" dirty="0"/>
              <a:t>Marketing Strategies</a:t>
            </a:r>
            <a:endParaRPr spc="-10" dirty="0"/>
          </a:p>
        </p:txBody>
      </p:sp>
      <p:sp>
        <p:nvSpPr>
          <p:cNvPr id="3" name="object 3"/>
          <p:cNvSpPr txBox="1"/>
          <p:nvPr/>
        </p:nvSpPr>
        <p:spPr>
          <a:xfrm>
            <a:off x="218121" y="810404"/>
            <a:ext cx="8707755" cy="5897768"/>
          </a:xfrm>
          <a:prstGeom prst="rect">
            <a:avLst/>
          </a:prstGeom>
        </p:spPr>
        <p:txBody>
          <a:bodyPr vert="horz" wrap="square" lIns="0" tIns="13970" rIns="0" bIns="0" rtlCol="0">
            <a:spAutoFit/>
          </a:bodyPr>
          <a:lstStyle/>
          <a:p>
            <a:pPr marL="12700">
              <a:lnSpc>
                <a:spcPct val="100000"/>
              </a:lnSpc>
              <a:spcBef>
                <a:spcPts val="110"/>
              </a:spcBef>
            </a:pPr>
            <a:r>
              <a:rPr lang="en-IN" sz="3300" u="sng" dirty="0">
                <a:solidFill>
                  <a:srgbClr val="7D5F00"/>
                </a:solidFill>
                <a:uFill>
                  <a:solidFill>
                    <a:srgbClr val="7D5F00"/>
                  </a:solidFill>
                </a:uFill>
                <a:latin typeface="MS PGothic"/>
                <a:cs typeface="MS PGothic"/>
              </a:rPr>
              <a:t>Targeted Social Media Campaigns:</a:t>
            </a:r>
          </a:p>
          <a:p>
            <a:pPr marL="12700">
              <a:lnSpc>
                <a:spcPct val="100000"/>
              </a:lnSpc>
              <a:spcBef>
                <a:spcPts val="110"/>
              </a:spcBef>
            </a:pPr>
            <a:endParaRPr lang="en-IN" sz="3300" u="sng" dirty="0">
              <a:solidFill>
                <a:srgbClr val="7D5F00"/>
              </a:solidFill>
              <a:uFill>
                <a:solidFill>
                  <a:srgbClr val="7D5F00"/>
                </a:solidFill>
              </a:uFill>
              <a:latin typeface="MS PGothic"/>
              <a:cs typeface="MS PGothic"/>
            </a:endParaRPr>
          </a:p>
          <a:p>
            <a:pPr marL="355600" indent="-342900">
              <a:lnSpc>
                <a:spcPct val="100000"/>
              </a:lnSpc>
              <a:spcBef>
                <a:spcPts val="110"/>
              </a:spcBef>
              <a:buFont typeface="Arial" panose="020B0604020202020204" pitchFamily="34" charset="0"/>
              <a:buChar char="•"/>
            </a:pPr>
            <a:r>
              <a:rPr lang="en-US" sz="2600" dirty="0">
                <a:latin typeface="MS PGothic"/>
                <a:cs typeface="MS PGothic"/>
              </a:rPr>
              <a:t>Utilize platforms like Instagram, Facebook, and Twitter to showcase GoNoise products through visually appealing content such as photos, videos, and stories.</a:t>
            </a:r>
          </a:p>
          <a:p>
            <a:pPr marL="355600" indent="-342900">
              <a:lnSpc>
                <a:spcPct val="100000"/>
              </a:lnSpc>
              <a:spcBef>
                <a:spcPts val="110"/>
              </a:spcBef>
              <a:buFont typeface="Arial" panose="020B0604020202020204" pitchFamily="34" charset="0"/>
              <a:buChar char="•"/>
            </a:pPr>
            <a:endParaRPr lang="en-US" sz="2600" dirty="0">
              <a:latin typeface="MS PGothic"/>
              <a:cs typeface="MS PGothic"/>
            </a:endParaRPr>
          </a:p>
          <a:p>
            <a:pPr marL="355600" indent="-342900">
              <a:lnSpc>
                <a:spcPct val="100000"/>
              </a:lnSpc>
              <a:spcBef>
                <a:spcPts val="110"/>
              </a:spcBef>
              <a:buFont typeface="Arial" panose="020B0604020202020204" pitchFamily="34" charset="0"/>
              <a:buChar char="•"/>
            </a:pPr>
            <a:r>
              <a:rPr lang="en-US" sz="2600" dirty="0">
                <a:latin typeface="MS PGothic"/>
                <a:cs typeface="MS PGothic"/>
              </a:rPr>
              <a:t>Leverage Targeted Advertising to reach specific demographics interested in tech gadgets, fitness, outdoor activities, or music.</a:t>
            </a:r>
          </a:p>
          <a:p>
            <a:pPr marL="355600" indent="-342900">
              <a:lnSpc>
                <a:spcPct val="100000"/>
              </a:lnSpc>
              <a:spcBef>
                <a:spcPts val="110"/>
              </a:spcBef>
              <a:buFont typeface="Arial" panose="020B0604020202020204" pitchFamily="34" charset="0"/>
              <a:buChar char="•"/>
            </a:pPr>
            <a:endParaRPr lang="en-US" sz="2600" dirty="0">
              <a:latin typeface="MS PGothic"/>
              <a:cs typeface="MS PGothic"/>
            </a:endParaRPr>
          </a:p>
          <a:p>
            <a:pPr marL="355600" indent="-342900">
              <a:lnSpc>
                <a:spcPct val="100000"/>
              </a:lnSpc>
              <a:spcBef>
                <a:spcPts val="110"/>
              </a:spcBef>
              <a:buFont typeface="Arial" panose="020B0604020202020204" pitchFamily="34" charset="0"/>
              <a:buChar char="•"/>
            </a:pPr>
            <a:r>
              <a:rPr lang="en-US" sz="2600" dirty="0">
                <a:latin typeface="MS PGothic"/>
                <a:cs typeface="MS PGothic"/>
              </a:rPr>
              <a:t>Influencer Partnerships: Collaborate with influencers, tech reviewers, lifestyle bloggers, and fitness enthusiasts to promote GoNoise products to their audiences. </a:t>
            </a:r>
          </a:p>
          <a:p>
            <a:pPr marL="355600" indent="-342900">
              <a:lnSpc>
                <a:spcPct val="100000"/>
              </a:lnSpc>
              <a:spcBef>
                <a:spcPts val="110"/>
              </a:spcBef>
              <a:buFont typeface="Arial" panose="020B0604020202020204" pitchFamily="34" charset="0"/>
              <a:buChar char="•"/>
            </a:pPr>
            <a:endParaRPr lang="en-US" sz="2450" dirty="0">
              <a:latin typeface="MS PGothic"/>
              <a:cs typeface="MS PGothic"/>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14444" y="42530"/>
            <a:ext cx="8415629" cy="522579"/>
          </a:xfrm>
          <a:prstGeom prst="rect">
            <a:avLst/>
          </a:prstGeom>
        </p:spPr>
        <p:txBody>
          <a:bodyPr vert="horz" wrap="square" lIns="0" tIns="14605" rIns="0" bIns="0" rtlCol="0">
            <a:spAutoFit/>
          </a:bodyPr>
          <a:lstStyle/>
          <a:p>
            <a:pPr marL="2862580">
              <a:lnSpc>
                <a:spcPct val="100000"/>
              </a:lnSpc>
              <a:spcBef>
                <a:spcPts val="115"/>
              </a:spcBef>
            </a:pPr>
            <a:r>
              <a:rPr lang="en-US" dirty="0"/>
              <a:t>Marketing Strategies</a:t>
            </a:r>
            <a:endParaRPr spc="-10" dirty="0"/>
          </a:p>
        </p:txBody>
      </p:sp>
      <p:sp>
        <p:nvSpPr>
          <p:cNvPr id="6" name="object 6"/>
          <p:cNvSpPr txBox="1"/>
          <p:nvPr/>
        </p:nvSpPr>
        <p:spPr>
          <a:xfrm>
            <a:off x="154939" y="836712"/>
            <a:ext cx="8985886" cy="5397183"/>
          </a:xfrm>
          <a:prstGeom prst="rect">
            <a:avLst/>
          </a:prstGeom>
        </p:spPr>
        <p:txBody>
          <a:bodyPr vert="horz" wrap="square" lIns="0" tIns="13970" rIns="0" bIns="0" rtlCol="0">
            <a:spAutoFit/>
          </a:bodyPr>
          <a:lstStyle/>
          <a:p>
            <a:pPr marL="12700">
              <a:lnSpc>
                <a:spcPct val="100000"/>
              </a:lnSpc>
              <a:spcBef>
                <a:spcPts val="110"/>
              </a:spcBef>
            </a:pPr>
            <a:r>
              <a:rPr sz="3300" u="sng" spc="55" dirty="0">
                <a:solidFill>
                  <a:srgbClr val="7D5F00"/>
                </a:solidFill>
                <a:uFill>
                  <a:solidFill>
                    <a:srgbClr val="7D5F00"/>
                  </a:solidFill>
                </a:uFill>
                <a:latin typeface="MS PGothic"/>
                <a:cs typeface="MS PGothic"/>
              </a:rPr>
              <a:t>IIDE</a:t>
            </a:r>
            <a:r>
              <a:rPr sz="3300" u="sng" spc="-240" dirty="0">
                <a:solidFill>
                  <a:srgbClr val="7D5F00"/>
                </a:solidFill>
                <a:uFill>
                  <a:solidFill>
                    <a:srgbClr val="7D5F00"/>
                  </a:solidFill>
                </a:uFill>
                <a:latin typeface="MS PGothic"/>
                <a:cs typeface="MS PGothic"/>
              </a:rPr>
              <a:t> </a:t>
            </a:r>
            <a:r>
              <a:rPr sz="3300" u="sng" spc="45" dirty="0">
                <a:solidFill>
                  <a:srgbClr val="7D5F00"/>
                </a:solidFill>
                <a:uFill>
                  <a:solidFill>
                    <a:srgbClr val="7D5F00"/>
                  </a:solidFill>
                </a:uFill>
                <a:latin typeface="MS PGothic"/>
                <a:cs typeface="MS PGothic"/>
              </a:rPr>
              <a:t>Logo</a:t>
            </a:r>
            <a:r>
              <a:rPr sz="3300" spc="-140" dirty="0">
                <a:solidFill>
                  <a:srgbClr val="7D5F00"/>
                </a:solidFill>
                <a:latin typeface="MS PGothic"/>
                <a:cs typeface="MS PGothic"/>
              </a:rPr>
              <a:t> </a:t>
            </a:r>
            <a:r>
              <a:rPr sz="3300" spc="-50" dirty="0">
                <a:solidFill>
                  <a:srgbClr val="7D5F00"/>
                </a:solidFill>
                <a:latin typeface="MS PGothic"/>
                <a:cs typeface="MS PGothic"/>
              </a:rPr>
              <a:t>:</a:t>
            </a:r>
            <a:endParaRPr sz="3300" dirty="0">
              <a:latin typeface="MS PGothic"/>
              <a:cs typeface="MS PGothic"/>
            </a:endParaRPr>
          </a:p>
          <a:p>
            <a:pPr marL="469900" marR="5080" indent="-457200">
              <a:lnSpc>
                <a:spcPct val="102200"/>
              </a:lnSpc>
              <a:spcBef>
                <a:spcPts val="2710"/>
              </a:spcBef>
              <a:buFont typeface="Arial MT"/>
              <a:buChar char="•"/>
              <a:tabLst>
                <a:tab pos="469900" algn="l"/>
              </a:tabLst>
            </a:pPr>
            <a:r>
              <a:rPr lang="en-US" sz="2750" spc="70" dirty="0">
                <a:latin typeface="MS PGothic"/>
                <a:cs typeface="MS PGothic"/>
              </a:rPr>
              <a:t>Sponsor Local community events, sports tournaments, or music festivals to showcase GoNoise products and engage with potential customers. User-Generated Content (UGC) </a:t>
            </a:r>
          </a:p>
          <a:p>
            <a:pPr marL="469900" marR="5080" indent="-457200">
              <a:lnSpc>
                <a:spcPct val="102200"/>
              </a:lnSpc>
              <a:spcBef>
                <a:spcPts val="2710"/>
              </a:spcBef>
              <a:buFont typeface="Arial MT"/>
              <a:buChar char="•"/>
              <a:tabLst>
                <a:tab pos="469900" algn="l"/>
              </a:tabLst>
            </a:pPr>
            <a:r>
              <a:rPr lang="en-US" sz="2750" spc="70" dirty="0">
                <a:latin typeface="MS PGothic"/>
                <a:cs typeface="MS PGothic"/>
              </a:rPr>
              <a:t>Campaigns: Encourage customers to share their experiences with GoNoise products on social media using branded hashtags or tagging the company.</a:t>
            </a:r>
          </a:p>
          <a:p>
            <a:pPr marL="469900" marR="5080" indent="-457200">
              <a:lnSpc>
                <a:spcPct val="102200"/>
              </a:lnSpc>
              <a:spcBef>
                <a:spcPts val="2710"/>
              </a:spcBef>
              <a:buFont typeface="Arial MT"/>
              <a:buChar char="•"/>
              <a:tabLst>
                <a:tab pos="469900" algn="l"/>
              </a:tabLst>
            </a:pPr>
            <a:r>
              <a:rPr lang="en-US" sz="2750" spc="70" dirty="0">
                <a:latin typeface="MS PGothic"/>
                <a:cs typeface="MS PGothic"/>
              </a:rPr>
              <a:t>Feature user-generated content on GoNoise's official channels to build trust, authenticity, and social proof.</a:t>
            </a:r>
            <a:endParaRPr sz="2750" dirty="0">
              <a:latin typeface="MS PGothic"/>
              <a:cs typeface="MS PGothic"/>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2597" y="80550"/>
            <a:ext cx="8415629" cy="683564"/>
          </a:xfrm>
          <a:prstGeom prst="rect">
            <a:avLst/>
          </a:prstGeom>
        </p:spPr>
        <p:txBody>
          <a:bodyPr vert="horz" wrap="square" lIns="0" tIns="14605" rIns="0" bIns="0" rtlCol="0">
            <a:spAutoFit/>
          </a:bodyPr>
          <a:lstStyle/>
          <a:p>
            <a:pPr marL="2338070">
              <a:lnSpc>
                <a:spcPct val="100000"/>
              </a:lnSpc>
              <a:spcBef>
                <a:spcPts val="115"/>
              </a:spcBef>
            </a:pPr>
            <a:r>
              <a:rPr dirty="0"/>
              <a:t>Marketing</a:t>
            </a:r>
            <a:r>
              <a:rPr spc="-150" dirty="0"/>
              <a:t> </a:t>
            </a:r>
            <a:r>
              <a:rPr spc="-10" dirty="0"/>
              <a:t>Strategy</a:t>
            </a:r>
          </a:p>
        </p:txBody>
      </p:sp>
      <p:sp>
        <p:nvSpPr>
          <p:cNvPr id="7" name="object 6">
            <a:extLst>
              <a:ext uri="{FF2B5EF4-FFF2-40B4-BE49-F238E27FC236}">
                <a16:creationId xmlns:a16="http://schemas.microsoft.com/office/drawing/2014/main" id="{1FA71D08-242F-0CF4-83D2-1B5C5EBB23C1}"/>
              </a:ext>
            </a:extLst>
          </p:cNvPr>
          <p:cNvSpPr txBox="1"/>
          <p:nvPr/>
        </p:nvSpPr>
        <p:spPr>
          <a:xfrm>
            <a:off x="201640" y="671932"/>
            <a:ext cx="8737541" cy="6105518"/>
          </a:xfrm>
          <a:prstGeom prst="rect">
            <a:avLst/>
          </a:prstGeom>
        </p:spPr>
        <p:txBody>
          <a:bodyPr vert="horz" wrap="square" lIns="0" tIns="13970" rIns="0" bIns="0" rtlCol="0">
            <a:spAutoFit/>
          </a:bodyPr>
          <a:lstStyle/>
          <a:p>
            <a:pPr marL="12700">
              <a:lnSpc>
                <a:spcPct val="100000"/>
              </a:lnSpc>
              <a:spcBef>
                <a:spcPts val="110"/>
              </a:spcBef>
            </a:pPr>
            <a:r>
              <a:rPr lang="en-IN" sz="3100" u="sng" dirty="0">
                <a:solidFill>
                  <a:srgbClr val="7D5F00"/>
                </a:solidFill>
                <a:uFill>
                  <a:solidFill>
                    <a:srgbClr val="7D5F00"/>
                  </a:solidFill>
                </a:uFill>
                <a:latin typeface="MS PGothic"/>
                <a:cs typeface="MS PGothic"/>
              </a:rPr>
              <a:t>Interactive Experiences</a:t>
            </a:r>
            <a:r>
              <a:rPr lang="en-IN" sz="3300" u="sng" dirty="0">
                <a:solidFill>
                  <a:srgbClr val="7D5F00"/>
                </a:solidFill>
                <a:uFill>
                  <a:solidFill>
                    <a:srgbClr val="7D5F00"/>
                  </a:solidFill>
                </a:uFill>
                <a:latin typeface="MS PGothic"/>
                <a:cs typeface="MS PGothic"/>
              </a:rPr>
              <a:t>:</a:t>
            </a:r>
          </a:p>
          <a:p>
            <a:pPr marL="12700">
              <a:lnSpc>
                <a:spcPct val="100000"/>
              </a:lnSpc>
              <a:spcBef>
                <a:spcPts val="110"/>
              </a:spcBef>
            </a:pPr>
            <a:endParaRPr sz="2400" dirty="0">
              <a:latin typeface="MS PGothic"/>
              <a:cs typeface="MS PGothic"/>
            </a:endParaRPr>
          </a:p>
          <a:p>
            <a:pPr marL="469900" marR="53340" indent="-457200">
              <a:lnSpc>
                <a:spcPct val="100000"/>
              </a:lnSpc>
              <a:buFont typeface="Arial MT"/>
              <a:buChar char="•"/>
              <a:tabLst>
                <a:tab pos="469900" algn="l"/>
                <a:tab pos="7025005" algn="l"/>
              </a:tabLst>
            </a:pPr>
            <a:r>
              <a:rPr lang="en-US" sz="2600" dirty="0">
                <a:latin typeface="MS PGothic"/>
                <a:cs typeface="MS PGothic"/>
              </a:rPr>
              <a:t>Host virtual events, webinars, or live Q&amp;A sessions where customers can interact with GoNoise experts, learn about new products, and get their questions answered in real-time.</a:t>
            </a:r>
          </a:p>
          <a:p>
            <a:pPr marL="469900" marR="53340" indent="-457200">
              <a:lnSpc>
                <a:spcPct val="100000"/>
              </a:lnSpc>
              <a:buFont typeface="Arial MT"/>
              <a:buChar char="•"/>
              <a:tabLst>
                <a:tab pos="469900" algn="l"/>
                <a:tab pos="7025005" algn="l"/>
              </a:tabLst>
            </a:pPr>
            <a:endParaRPr lang="en-US" sz="2600" dirty="0">
              <a:latin typeface="MS PGothic"/>
              <a:cs typeface="MS PGothic"/>
            </a:endParaRPr>
          </a:p>
          <a:p>
            <a:pPr marL="469900" marR="53340" indent="-457200">
              <a:lnSpc>
                <a:spcPct val="100000"/>
              </a:lnSpc>
              <a:buFont typeface="Arial MT"/>
              <a:buChar char="•"/>
              <a:tabLst>
                <a:tab pos="469900" algn="l"/>
                <a:tab pos="7025005" algn="l"/>
              </a:tabLst>
            </a:pPr>
            <a:r>
              <a:rPr lang="en-US" sz="2600" dirty="0">
                <a:latin typeface="MS PGothic"/>
                <a:cs typeface="MS PGothic"/>
              </a:rPr>
              <a:t>Develop interactive demos or virtual try-on experiences that allow customers to explore GoNoise products virtually before making a purchase.</a:t>
            </a:r>
          </a:p>
          <a:p>
            <a:pPr marL="469900" marR="53340" indent="-457200">
              <a:lnSpc>
                <a:spcPct val="100000"/>
              </a:lnSpc>
              <a:buFont typeface="Arial MT"/>
              <a:buChar char="•"/>
              <a:tabLst>
                <a:tab pos="469900" algn="l"/>
                <a:tab pos="7025005" algn="l"/>
              </a:tabLst>
            </a:pPr>
            <a:endParaRPr lang="en-US" sz="2600" dirty="0">
              <a:latin typeface="MS PGothic"/>
              <a:cs typeface="MS PGothic"/>
            </a:endParaRPr>
          </a:p>
          <a:p>
            <a:pPr marL="469900" marR="53340" indent="-457200">
              <a:lnSpc>
                <a:spcPct val="100000"/>
              </a:lnSpc>
              <a:buFont typeface="Arial MT"/>
              <a:buChar char="•"/>
              <a:tabLst>
                <a:tab pos="469900" algn="l"/>
                <a:tab pos="7025005" algn="l"/>
              </a:tabLst>
            </a:pPr>
            <a:r>
              <a:rPr lang="en-US" sz="2600" dirty="0">
                <a:latin typeface="MS PGothic"/>
                <a:cs typeface="MS PGothic"/>
              </a:rPr>
              <a:t>Customer Engagement and Support Provide exceptional customer service through multiple channels such as live chat, email, and social media to address inquiries, resolve issues, and build positive relationships with customers.</a:t>
            </a:r>
            <a:endParaRPr sz="2150" dirty="0">
              <a:latin typeface="MS PGothic"/>
              <a:cs typeface="MS PGothic"/>
            </a:endParaRPr>
          </a:p>
        </p:txBody>
      </p:sp>
    </p:spTree>
    <p:extLst>
      <p:ext uri="{BB962C8B-B14F-4D97-AF65-F5344CB8AC3E}">
        <p14:creationId xmlns:p14="http://schemas.microsoft.com/office/powerpoint/2010/main" val="11195032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047" y="-3047"/>
            <a:ext cx="9147175" cy="697865"/>
            <a:chOff x="-3047" y="-3047"/>
            <a:chExt cx="9147175" cy="697865"/>
          </a:xfrm>
        </p:grpSpPr>
        <p:sp>
          <p:nvSpPr>
            <p:cNvPr id="3" name="object 3"/>
            <p:cNvSpPr/>
            <p:nvPr/>
          </p:nvSpPr>
          <p:spPr>
            <a:xfrm>
              <a:off x="0" y="0"/>
              <a:ext cx="9140825" cy="691515"/>
            </a:xfrm>
            <a:custGeom>
              <a:avLst/>
              <a:gdLst/>
              <a:ahLst/>
              <a:cxnLst/>
              <a:rect l="l" t="t" r="r" b="b"/>
              <a:pathLst>
                <a:path w="9140825" h="691515">
                  <a:moveTo>
                    <a:pt x="9140571" y="0"/>
                  </a:moveTo>
                  <a:lnTo>
                    <a:pt x="0" y="0"/>
                  </a:lnTo>
                  <a:lnTo>
                    <a:pt x="0" y="691514"/>
                  </a:lnTo>
                  <a:lnTo>
                    <a:pt x="9140571" y="691514"/>
                  </a:lnTo>
                  <a:lnTo>
                    <a:pt x="9140571" y="0"/>
                  </a:lnTo>
                  <a:close/>
                </a:path>
              </a:pathLst>
            </a:custGeom>
            <a:solidFill>
              <a:srgbClr val="DAE1F3"/>
            </a:solidFill>
          </p:spPr>
          <p:txBody>
            <a:bodyPr wrap="square" lIns="0" tIns="0" rIns="0" bIns="0" rtlCol="0"/>
            <a:lstStyle/>
            <a:p>
              <a:endParaRPr/>
            </a:p>
          </p:txBody>
        </p:sp>
        <p:sp>
          <p:nvSpPr>
            <p:cNvPr id="4" name="object 4"/>
            <p:cNvSpPr/>
            <p:nvPr/>
          </p:nvSpPr>
          <p:spPr>
            <a:xfrm>
              <a:off x="0" y="0"/>
              <a:ext cx="9140825" cy="691515"/>
            </a:xfrm>
            <a:custGeom>
              <a:avLst/>
              <a:gdLst/>
              <a:ahLst/>
              <a:cxnLst/>
              <a:rect l="l" t="t" r="r" b="b"/>
              <a:pathLst>
                <a:path w="9140825" h="691515">
                  <a:moveTo>
                    <a:pt x="0" y="691514"/>
                  </a:moveTo>
                  <a:lnTo>
                    <a:pt x="9140571" y="691514"/>
                  </a:lnTo>
                  <a:lnTo>
                    <a:pt x="9140571" y="0"/>
                  </a:lnTo>
                </a:path>
              </a:pathLst>
            </a:custGeom>
            <a:ln w="6096">
              <a:solidFill>
                <a:srgbClr val="1F3862"/>
              </a:solidFill>
            </a:ln>
          </p:spPr>
          <p:txBody>
            <a:bodyPr wrap="square" lIns="0" tIns="0" rIns="0" bIns="0" rtlCol="0"/>
            <a:lstStyle/>
            <a:p>
              <a:endParaRPr/>
            </a:p>
          </p:txBody>
        </p:sp>
      </p:grpSp>
      <p:sp>
        <p:nvSpPr>
          <p:cNvPr id="5" name="object 5"/>
          <p:cNvSpPr txBox="1">
            <a:spLocks noGrp="1"/>
          </p:cNvSpPr>
          <p:nvPr>
            <p:ph type="title"/>
          </p:nvPr>
        </p:nvSpPr>
        <p:spPr>
          <a:xfrm>
            <a:off x="362597" y="80550"/>
            <a:ext cx="8415629" cy="683564"/>
          </a:xfrm>
          <a:prstGeom prst="rect">
            <a:avLst/>
          </a:prstGeom>
        </p:spPr>
        <p:txBody>
          <a:bodyPr vert="horz" wrap="square" lIns="0" tIns="14605" rIns="0" bIns="0" rtlCol="0">
            <a:spAutoFit/>
          </a:bodyPr>
          <a:lstStyle/>
          <a:p>
            <a:pPr marL="2338070">
              <a:lnSpc>
                <a:spcPct val="100000"/>
              </a:lnSpc>
              <a:spcBef>
                <a:spcPts val="115"/>
              </a:spcBef>
            </a:pPr>
            <a:r>
              <a:rPr dirty="0"/>
              <a:t>Marketing</a:t>
            </a:r>
            <a:r>
              <a:rPr spc="-150" dirty="0"/>
              <a:t> </a:t>
            </a:r>
            <a:r>
              <a:rPr spc="-10" dirty="0"/>
              <a:t>Strategy</a:t>
            </a:r>
          </a:p>
        </p:txBody>
      </p:sp>
      <p:sp>
        <p:nvSpPr>
          <p:cNvPr id="6" name="object 6"/>
          <p:cNvSpPr txBox="1"/>
          <p:nvPr/>
        </p:nvSpPr>
        <p:spPr>
          <a:xfrm>
            <a:off x="179512" y="836712"/>
            <a:ext cx="9097581" cy="5782352"/>
          </a:xfrm>
          <a:prstGeom prst="rect">
            <a:avLst/>
          </a:prstGeom>
        </p:spPr>
        <p:txBody>
          <a:bodyPr vert="horz" wrap="square" lIns="0" tIns="13970" rIns="0" bIns="0" rtlCol="0">
            <a:spAutoFit/>
          </a:bodyPr>
          <a:lstStyle/>
          <a:p>
            <a:pPr marL="12700">
              <a:lnSpc>
                <a:spcPct val="100000"/>
              </a:lnSpc>
              <a:spcBef>
                <a:spcPts val="110"/>
              </a:spcBef>
            </a:pPr>
            <a:r>
              <a:rPr lang="en-IN" sz="2800" u="sng" dirty="0">
                <a:solidFill>
                  <a:srgbClr val="7D5F00"/>
                </a:solidFill>
                <a:uFill>
                  <a:solidFill>
                    <a:srgbClr val="7D5F00"/>
                  </a:solidFill>
                </a:uFill>
                <a:latin typeface="MS PGothic"/>
                <a:cs typeface="MS PGothic"/>
              </a:rPr>
              <a:t>Interactive Experiences:</a:t>
            </a:r>
          </a:p>
          <a:p>
            <a:pPr marL="12700">
              <a:lnSpc>
                <a:spcPct val="100000"/>
              </a:lnSpc>
              <a:spcBef>
                <a:spcPts val="110"/>
              </a:spcBef>
            </a:pPr>
            <a:endParaRPr sz="2400" dirty="0">
              <a:latin typeface="MS PGothic"/>
              <a:cs typeface="MS PGothic"/>
            </a:endParaRPr>
          </a:p>
          <a:p>
            <a:pPr marL="469900" marR="53340" indent="-457200">
              <a:lnSpc>
                <a:spcPct val="100000"/>
              </a:lnSpc>
              <a:buFont typeface="Arial MT"/>
              <a:buChar char="•"/>
              <a:tabLst>
                <a:tab pos="469900" algn="l"/>
                <a:tab pos="7025005" algn="l"/>
              </a:tabLst>
            </a:pPr>
            <a:r>
              <a:rPr lang="en-US" sz="2300" dirty="0">
                <a:latin typeface="MS PGothic"/>
                <a:cs typeface="MS PGothic"/>
              </a:rPr>
              <a:t>Implement loyalty programs or VIP memberships that reward repeat purchases and encourage customer retention.</a:t>
            </a:r>
          </a:p>
          <a:p>
            <a:pPr marL="469900" marR="53340" indent="-457200">
              <a:lnSpc>
                <a:spcPct val="100000"/>
              </a:lnSpc>
              <a:buFont typeface="Arial MT"/>
              <a:buChar char="•"/>
              <a:tabLst>
                <a:tab pos="469900" algn="l"/>
                <a:tab pos="7025005" algn="l"/>
              </a:tabLst>
            </a:pPr>
            <a:endParaRPr lang="en-US" sz="2300" dirty="0">
              <a:latin typeface="MS PGothic"/>
              <a:cs typeface="MS PGothic"/>
            </a:endParaRPr>
          </a:p>
          <a:p>
            <a:pPr marL="469900" marR="53340" indent="-457200">
              <a:lnSpc>
                <a:spcPct val="100000"/>
              </a:lnSpc>
              <a:buFont typeface="Arial MT"/>
              <a:buChar char="•"/>
              <a:tabLst>
                <a:tab pos="469900" algn="l"/>
                <a:tab pos="7025005" algn="l"/>
              </a:tabLst>
            </a:pPr>
            <a:r>
              <a:rPr lang="en-US" sz="2300" dirty="0">
                <a:latin typeface="MS PGothic"/>
                <a:cs typeface="MS PGothic"/>
              </a:rPr>
              <a:t>Data Analytics and Optimization use data analytics tools to track </a:t>
            </a:r>
          </a:p>
          <a:p>
            <a:pPr marL="12700" marR="53340">
              <a:lnSpc>
                <a:spcPct val="100000"/>
              </a:lnSpc>
              <a:tabLst>
                <a:tab pos="469900" algn="l"/>
                <a:tab pos="7025005" algn="l"/>
              </a:tabLst>
            </a:pPr>
            <a:r>
              <a:rPr lang="en-US" sz="2300" dirty="0">
                <a:latin typeface="MS PGothic"/>
                <a:cs typeface="MS PGothic"/>
              </a:rPr>
              <a:t>     key metrics such as website traffic, conversion rates, and customer</a:t>
            </a:r>
          </a:p>
          <a:p>
            <a:pPr marL="12700" marR="53340">
              <a:lnSpc>
                <a:spcPct val="100000"/>
              </a:lnSpc>
              <a:tabLst>
                <a:tab pos="469900" algn="l"/>
                <a:tab pos="7025005" algn="l"/>
              </a:tabLst>
            </a:pPr>
            <a:r>
              <a:rPr lang="en-US" sz="2300" dirty="0">
                <a:latin typeface="MS PGothic"/>
                <a:cs typeface="MS PGothic"/>
              </a:rPr>
              <a:t>     engagement to optimize marketing campaigns and improve ROI.</a:t>
            </a:r>
          </a:p>
          <a:p>
            <a:pPr marL="469900" marR="53340" indent="-457200">
              <a:lnSpc>
                <a:spcPct val="100000"/>
              </a:lnSpc>
              <a:buFont typeface="Arial MT"/>
              <a:buChar char="•"/>
              <a:tabLst>
                <a:tab pos="469900" algn="l"/>
                <a:tab pos="7025005" algn="l"/>
              </a:tabLst>
            </a:pPr>
            <a:endParaRPr lang="en-US" sz="2300" dirty="0">
              <a:latin typeface="MS PGothic"/>
              <a:cs typeface="MS PGothic"/>
            </a:endParaRPr>
          </a:p>
          <a:p>
            <a:pPr marL="469900" marR="53340" indent="-457200">
              <a:lnSpc>
                <a:spcPct val="100000"/>
              </a:lnSpc>
              <a:buFont typeface="Arial MT"/>
              <a:buChar char="•"/>
              <a:tabLst>
                <a:tab pos="469900" algn="l"/>
                <a:tab pos="7025005" algn="l"/>
              </a:tabLst>
            </a:pPr>
            <a:r>
              <a:rPr lang="en-US" sz="2300" dirty="0">
                <a:latin typeface="MS PGothic"/>
              </a:rPr>
              <a:t>Continuously test and iterate marketing strategies based on performance data to stay agile and responsive to changing market dynamics.</a:t>
            </a:r>
          </a:p>
          <a:p>
            <a:pPr marL="469900" marR="53340" indent="-457200">
              <a:lnSpc>
                <a:spcPct val="100000"/>
              </a:lnSpc>
              <a:buFont typeface="Arial MT"/>
              <a:buChar char="•"/>
              <a:tabLst>
                <a:tab pos="469900" algn="l"/>
                <a:tab pos="7025005" algn="l"/>
              </a:tabLst>
            </a:pPr>
            <a:endParaRPr lang="en-US" sz="2300" dirty="0">
              <a:latin typeface="MS PGothic"/>
            </a:endParaRPr>
          </a:p>
          <a:p>
            <a:pPr marL="469900" marR="53340" indent="-457200">
              <a:lnSpc>
                <a:spcPct val="100000"/>
              </a:lnSpc>
              <a:buFont typeface="Arial MT"/>
              <a:buChar char="•"/>
              <a:tabLst>
                <a:tab pos="469900" algn="l"/>
                <a:tab pos="7025005" algn="l"/>
              </a:tabLst>
            </a:pPr>
            <a:r>
              <a:rPr lang="en-US" sz="2300" dirty="0">
                <a:latin typeface="MS PGothic"/>
              </a:rPr>
              <a:t>By implementing these marketing strategies, GoNoise can effectively raise brand awareness, drive sales, and foster customer loyalty in </a:t>
            </a:r>
          </a:p>
          <a:p>
            <a:pPr marL="12700" marR="53340">
              <a:lnSpc>
                <a:spcPct val="100000"/>
              </a:lnSpc>
              <a:tabLst>
                <a:tab pos="469900" algn="l"/>
                <a:tab pos="7025005" algn="l"/>
              </a:tabLst>
            </a:pPr>
            <a:r>
              <a:rPr lang="en-US" sz="2300" dirty="0">
                <a:latin typeface="MS PGothic"/>
              </a:rPr>
              <a:t>     the competitive consumer electronics market</a:t>
            </a:r>
            <a:endParaRPr sz="2300" dirty="0">
              <a:latin typeface="MS PGothic"/>
            </a:endParaRPr>
          </a:p>
        </p:txBody>
      </p:sp>
    </p:spTree>
    <p:extLst>
      <p:ext uri="{BB962C8B-B14F-4D97-AF65-F5344CB8AC3E}">
        <p14:creationId xmlns:p14="http://schemas.microsoft.com/office/powerpoint/2010/main" val="156192869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6" name="Title 1048635"/>
          <p:cNvSpPr>
            <a:spLocks noGrp="1"/>
          </p:cNvSpPr>
          <p:nvPr>
            <p:ph type="title"/>
          </p:nvPr>
        </p:nvSpPr>
        <p:spPr/>
        <p:txBody>
          <a:bodyPr/>
          <a:lstStyle/>
          <a:p>
            <a:pPr marL="4763" indent="0" algn="ctr">
              <a:buNone/>
            </a:pPr>
            <a:r>
              <a:rPr lang="en-US" altLang="en-GB"/>
              <a:t>POST CREATION </a:t>
            </a:r>
            <a:endParaRPr lang="en-GB"/>
          </a:p>
        </p:txBody>
      </p:sp>
      <p:sp>
        <p:nvSpPr>
          <p:cNvPr id="1048637" name="Content Placeholder 1048636"/>
          <p:cNvSpPr>
            <a:spLocks noGrp="1"/>
          </p:cNvSpPr>
          <p:nvPr>
            <p:ph sz="half" idx="2"/>
          </p:nvPr>
        </p:nvSpPr>
        <p:spPr>
          <a:xfrm>
            <a:off x="156941" y="773677"/>
            <a:ext cx="4702866" cy="495300"/>
          </a:xfrm>
        </p:spPr>
        <p:txBody>
          <a:bodyPr/>
          <a:lstStyle/>
          <a:p>
            <a:r>
              <a:rPr lang="en-US" altLang="en-GB"/>
              <a:t>POST CREATION </a:t>
            </a:r>
            <a:endParaRPr lang="en-GB"/>
          </a:p>
        </p:txBody>
      </p:sp>
      <p:pic>
        <p:nvPicPr>
          <p:cNvPr id="2097152" name="Picture 2097151"/>
          <p:cNvPicPr>
            <a:picLocks/>
          </p:cNvPicPr>
          <p:nvPr/>
        </p:nvPicPr>
        <p:blipFill>
          <a:blip r:embed="rId2"/>
          <a:stretch>
            <a:fillRect/>
          </a:stretch>
        </p:blipFill>
        <p:spPr>
          <a:xfrm>
            <a:off x="4096136" y="773677"/>
            <a:ext cx="4683678" cy="6068320"/>
          </a:xfrm>
          <a:prstGeom prst="rect">
            <a:avLst/>
          </a:prstGeom>
        </p:spPr>
      </p:pic>
      <p:sp>
        <p:nvSpPr>
          <p:cNvPr id="1048638" name="TextBox 1048637"/>
          <p:cNvSpPr txBox="1"/>
          <p:nvPr/>
        </p:nvSpPr>
        <p:spPr>
          <a:xfrm>
            <a:off x="0" y="2934121"/>
            <a:ext cx="4000000" cy="1815882"/>
          </a:xfrm>
          <a:prstGeom prst="rect">
            <a:avLst/>
          </a:prstGeom>
        </p:spPr>
        <p:txBody>
          <a:bodyPr wrap="square" rtlCol="0">
            <a:spAutoFit/>
          </a:bodyPr>
          <a:lstStyle/>
          <a:p>
            <a:r>
              <a:rPr lang="en-US" altLang="en-GB" sz="2800" dirty="0">
                <a:solidFill>
                  <a:schemeClr val="accent1">
                    <a:lumMod val="75000"/>
                  </a:schemeClr>
                </a:solidFill>
              </a:rPr>
              <a:t>https://www.instagram.com/p/C6HLE1pvqXh/?igsh=bWE5eXZyemc2bXVh</a:t>
            </a:r>
            <a:endParaRPr lang="en-GB" sz="2800" dirty="0">
              <a:solidFill>
                <a:schemeClr val="accent1">
                  <a:lumMod val="75000"/>
                </a:schemeClr>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9" name="Title 1048638"/>
          <p:cNvSpPr>
            <a:spLocks noGrp="1"/>
          </p:cNvSpPr>
          <p:nvPr>
            <p:ph type="title"/>
          </p:nvPr>
        </p:nvSpPr>
        <p:spPr/>
        <p:txBody>
          <a:bodyPr/>
          <a:lstStyle/>
          <a:p>
            <a:pPr algn="ctr"/>
            <a:r>
              <a:rPr lang="en-US" altLang="en-GB"/>
              <a:t>Video Editing </a:t>
            </a:r>
            <a:endParaRPr lang="en-GB"/>
          </a:p>
        </p:txBody>
      </p:sp>
      <p:sp>
        <p:nvSpPr>
          <p:cNvPr id="1048640" name="Text Placeholder 1048639"/>
          <p:cNvSpPr>
            <a:spLocks noGrp="1"/>
          </p:cNvSpPr>
          <p:nvPr>
            <p:ph type="body" idx="1"/>
          </p:nvPr>
        </p:nvSpPr>
        <p:spPr>
          <a:xfrm>
            <a:off x="252399" y="877388"/>
            <a:ext cx="8527415" cy="495300"/>
          </a:xfrm>
        </p:spPr>
        <p:txBody>
          <a:bodyPr/>
          <a:lstStyle/>
          <a:p>
            <a:r>
              <a:rPr lang="en-US" altLang="en-GB"/>
              <a:t>Video Editing </a:t>
            </a:r>
            <a:endParaRPr lang="en-GB"/>
          </a:p>
        </p:txBody>
      </p:sp>
      <p:pic>
        <p:nvPicPr>
          <p:cNvPr id="2097153" name="Picture 2097152"/>
          <p:cNvPicPr>
            <a:picLocks/>
          </p:cNvPicPr>
          <p:nvPr/>
        </p:nvPicPr>
        <p:blipFill>
          <a:blip r:embed="rId2"/>
          <a:stretch>
            <a:fillRect/>
          </a:stretch>
        </p:blipFill>
        <p:spPr>
          <a:xfrm>
            <a:off x="5388171" y="877389"/>
            <a:ext cx="3755829" cy="5980611"/>
          </a:xfrm>
          <a:prstGeom prst="rect">
            <a:avLst/>
          </a:prstGeom>
        </p:spPr>
      </p:pic>
      <p:sp>
        <p:nvSpPr>
          <p:cNvPr id="1048641" name="TextBox 1048640"/>
          <p:cNvSpPr txBox="1"/>
          <p:nvPr/>
        </p:nvSpPr>
        <p:spPr>
          <a:xfrm>
            <a:off x="572000" y="2556057"/>
            <a:ext cx="4000000" cy="1815882"/>
          </a:xfrm>
          <a:prstGeom prst="rect">
            <a:avLst/>
          </a:prstGeom>
        </p:spPr>
        <p:txBody>
          <a:bodyPr wrap="square" rtlCol="0">
            <a:spAutoFit/>
          </a:bodyPr>
          <a:lstStyle/>
          <a:p>
            <a:r>
              <a:rPr lang="en-US" altLang="en-GB" sz="2800" dirty="0">
                <a:solidFill>
                  <a:schemeClr val="accent1">
                    <a:lumMod val="75000"/>
                  </a:schemeClr>
                </a:solidFill>
              </a:rPr>
              <a:t>https://www.instagram.com/reel/C6IqhxsLd_C/?igsh=Z2hsNzhxdTlvZnM2</a:t>
            </a:r>
            <a:endParaRPr lang="en-GB" sz="2800" dirty="0">
              <a:solidFill>
                <a:schemeClr val="accent1">
                  <a:lumMod val="75000"/>
                </a:schemeClr>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Title 1048641"/>
          <p:cNvSpPr>
            <a:spLocks noGrp="1"/>
          </p:cNvSpPr>
          <p:nvPr>
            <p:ph type="title"/>
          </p:nvPr>
        </p:nvSpPr>
        <p:spPr/>
        <p:txBody>
          <a:bodyPr/>
          <a:lstStyle/>
          <a:p>
            <a:pPr algn="ctr"/>
            <a:r>
              <a:rPr lang="en-US" altLang="en-GB"/>
              <a:t>Social media add campaign </a:t>
            </a:r>
            <a:endParaRPr lang="en-GB"/>
          </a:p>
        </p:txBody>
      </p:sp>
      <p:sp>
        <p:nvSpPr>
          <p:cNvPr id="1048643" name="Text Placeholder 1048642"/>
          <p:cNvSpPr>
            <a:spLocks noGrp="1"/>
          </p:cNvSpPr>
          <p:nvPr>
            <p:ph type="body" idx="1"/>
          </p:nvPr>
        </p:nvSpPr>
        <p:spPr>
          <a:xfrm>
            <a:off x="219185" y="812838"/>
            <a:ext cx="8527415" cy="495300"/>
          </a:xfrm>
        </p:spPr>
        <p:txBody>
          <a:bodyPr/>
          <a:lstStyle/>
          <a:p>
            <a:r>
              <a:rPr lang="en-US" altLang="en-GB" dirty="0"/>
              <a:t>Social media add campaign </a:t>
            </a:r>
            <a:endParaRPr lang="en-GB" dirty="0"/>
          </a:p>
        </p:txBody>
      </p:sp>
      <p:pic>
        <p:nvPicPr>
          <p:cNvPr id="2097154" name="Picture 2097153"/>
          <p:cNvPicPr>
            <a:picLocks/>
          </p:cNvPicPr>
          <p:nvPr/>
        </p:nvPicPr>
        <p:blipFill>
          <a:blip r:embed="rId2"/>
          <a:stretch>
            <a:fillRect/>
          </a:stretch>
        </p:blipFill>
        <p:spPr>
          <a:xfrm>
            <a:off x="5460671" y="812838"/>
            <a:ext cx="3683329" cy="6023410"/>
          </a:xfrm>
          <a:prstGeom prst="rect">
            <a:avLst/>
          </a:prstGeom>
        </p:spPr>
      </p:pic>
      <p:sp>
        <p:nvSpPr>
          <p:cNvPr id="1048644" name="TextBox 1048643"/>
          <p:cNvSpPr txBox="1"/>
          <p:nvPr/>
        </p:nvSpPr>
        <p:spPr>
          <a:xfrm>
            <a:off x="571999" y="2335531"/>
            <a:ext cx="4000000" cy="1384995"/>
          </a:xfrm>
          <a:prstGeom prst="rect">
            <a:avLst/>
          </a:prstGeom>
        </p:spPr>
        <p:txBody>
          <a:bodyPr wrap="square" rtlCol="0">
            <a:spAutoFit/>
          </a:bodyPr>
          <a:lstStyle/>
          <a:p>
            <a:r>
              <a:rPr lang="en-US" altLang="en-GB" sz="2800" dirty="0">
                <a:solidFill>
                  <a:schemeClr val="accent1">
                    <a:lumMod val="75000"/>
                  </a:schemeClr>
                </a:solidFill>
              </a:rPr>
              <a:t>https://www.instagram.com/p/C6Ixb22LgTc/?igsh=OTVub3drNmtnMjhr</a:t>
            </a:r>
            <a:endParaRPr lang="en-GB" sz="2800" dirty="0">
              <a:solidFill>
                <a:schemeClr val="accent1">
                  <a:lumMod val="75000"/>
                </a:schemeClr>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5" name="Title 1048644"/>
          <p:cNvSpPr>
            <a:spLocks noGrp="1"/>
          </p:cNvSpPr>
          <p:nvPr>
            <p:ph type="title"/>
          </p:nvPr>
        </p:nvSpPr>
        <p:spPr/>
        <p:txBody>
          <a:bodyPr/>
          <a:lstStyle/>
          <a:p>
            <a:pPr algn="ctr"/>
            <a:r>
              <a:rPr lang="en-US" altLang="en-GB"/>
              <a:t>Email add-campaign </a:t>
            </a:r>
            <a:endParaRPr lang="en-GB"/>
          </a:p>
        </p:txBody>
      </p:sp>
      <p:sp>
        <p:nvSpPr>
          <p:cNvPr id="1048646" name="Text Placeholder 1048645"/>
          <p:cNvSpPr>
            <a:spLocks noGrp="1"/>
          </p:cNvSpPr>
          <p:nvPr>
            <p:ph type="body" idx="1"/>
          </p:nvPr>
        </p:nvSpPr>
        <p:spPr>
          <a:xfrm>
            <a:off x="179512" y="836712"/>
            <a:ext cx="8527415" cy="495300"/>
          </a:xfrm>
        </p:spPr>
        <p:txBody>
          <a:bodyPr/>
          <a:lstStyle/>
          <a:p>
            <a:pPr algn="l"/>
            <a:r>
              <a:rPr lang="en-US" altLang="en-GB" dirty="0"/>
              <a:t>Email add-campaign </a:t>
            </a:r>
            <a:endParaRPr lang="en-GB" dirty="0"/>
          </a:p>
        </p:txBody>
      </p:sp>
      <p:pic>
        <p:nvPicPr>
          <p:cNvPr id="2097155" name="Picture 2097154"/>
          <p:cNvPicPr>
            <a:picLocks/>
          </p:cNvPicPr>
          <p:nvPr/>
        </p:nvPicPr>
        <p:blipFill>
          <a:blip r:embed="rId2"/>
          <a:stretch>
            <a:fillRect/>
          </a:stretch>
        </p:blipFill>
        <p:spPr>
          <a:xfrm>
            <a:off x="5171673" y="995685"/>
            <a:ext cx="3608140" cy="5780058"/>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7" name="Title 1048646"/>
          <p:cNvSpPr>
            <a:spLocks noGrp="1"/>
          </p:cNvSpPr>
          <p:nvPr>
            <p:ph type="title"/>
          </p:nvPr>
        </p:nvSpPr>
        <p:spPr>
          <a:xfrm>
            <a:off x="364185" y="-21259"/>
            <a:ext cx="8415629" cy="990600"/>
          </a:xfrm>
        </p:spPr>
        <p:txBody>
          <a:bodyPr/>
          <a:lstStyle/>
          <a:p>
            <a:pPr marL="4763" indent="0" algn="ctr">
              <a:buNone/>
            </a:pPr>
            <a:r>
              <a:rPr lang="en-US" altLang="en-GB"/>
              <a:t>Social media add-campaign </a:t>
            </a:r>
            <a:br>
              <a:rPr lang="en-US" altLang="en-GB"/>
            </a:br>
            <a:endParaRPr lang="en-GB"/>
          </a:p>
        </p:txBody>
      </p:sp>
      <p:sp>
        <p:nvSpPr>
          <p:cNvPr id="1048648" name="Text Placeholder 1048647"/>
          <p:cNvSpPr>
            <a:spLocks noGrp="1"/>
          </p:cNvSpPr>
          <p:nvPr>
            <p:ph type="body" idx="1"/>
          </p:nvPr>
        </p:nvSpPr>
        <p:spPr>
          <a:xfrm>
            <a:off x="155421" y="969341"/>
            <a:ext cx="8527415" cy="495300"/>
          </a:xfrm>
        </p:spPr>
        <p:txBody>
          <a:bodyPr/>
          <a:lstStyle/>
          <a:p>
            <a:r>
              <a:rPr lang="en-US" altLang="en-GB" sz="3300" dirty="0"/>
              <a:t>Social media add-campaign </a:t>
            </a:r>
            <a:endParaRPr lang="en-GB" dirty="0"/>
          </a:p>
        </p:txBody>
      </p:sp>
      <p:pic>
        <p:nvPicPr>
          <p:cNvPr id="2097156" name="Picture 2097155"/>
          <p:cNvPicPr>
            <a:picLocks/>
          </p:cNvPicPr>
          <p:nvPr/>
        </p:nvPicPr>
        <p:blipFill>
          <a:blip r:embed="rId2"/>
          <a:stretch>
            <a:fillRect/>
          </a:stretch>
        </p:blipFill>
        <p:spPr>
          <a:xfrm>
            <a:off x="5205943" y="890352"/>
            <a:ext cx="3782635" cy="5967647"/>
          </a:xfrm>
          <a:prstGeom prst="rect">
            <a:avLst/>
          </a:prstGeom>
        </p:spPr>
      </p:pic>
      <p:sp>
        <p:nvSpPr>
          <p:cNvPr id="1048649" name="TextBox 1048648"/>
          <p:cNvSpPr txBox="1"/>
          <p:nvPr/>
        </p:nvSpPr>
        <p:spPr>
          <a:xfrm>
            <a:off x="713409" y="2780705"/>
            <a:ext cx="4000000" cy="1815882"/>
          </a:xfrm>
          <a:prstGeom prst="rect">
            <a:avLst/>
          </a:prstGeom>
        </p:spPr>
        <p:txBody>
          <a:bodyPr wrap="square" rtlCol="0">
            <a:spAutoFit/>
          </a:bodyPr>
          <a:lstStyle/>
          <a:p>
            <a:r>
              <a:rPr lang="en-US" altLang="en-GB" sz="2800" dirty="0">
                <a:solidFill>
                  <a:schemeClr val="accent1">
                    <a:lumMod val="75000"/>
                  </a:schemeClr>
                </a:solidFill>
              </a:rPr>
              <a:t>https://www.facebook.com/share/p/cPPA4WnK3LEqFEq7/?mibextid=qi2Omg</a:t>
            </a:r>
            <a:endParaRPr lang="en-GB" sz="2800" dirty="0">
              <a:solidFill>
                <a:schemeClr val="accent1">
                  <a:lumMod val="75000"/>
                </a:schemeClr>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908720"/>
            <a:ext cx="8527415" cy="7763664"/>
          </a:xfrm>
        </p:spPr>
        <p:txBody>
          <a:bodyPr/>
          <a:lstStyle/>
          <a:p>
            <a:r>
              <a:rPr lang="en-US" sz="3000" u="none" dirty="0">
                <a:solidFill>
                  <a:schemeClr val="tx1"/>
                </a:solidFill>
              </a:rPr>
              <a:t>Social media networks have become powerful platforms for advertising, Here are some key insights from Research:</a:t>
            </a:r>
          </a:p>
          <a:p>
            <a:endParaRPr lang="en-US" sz="3000" u="none" dirty="0">
              <a:solidFill>
                <a:schemeClr val="tx1"/>
              </a:solidFill>
            </a:endParaRPr>
          </a:p>
          <a:p>
            <a:r>
              <a:rPr lang="en-US" sz="2450" b="1" spc="-10" dirty="0">
                <a:uFill>
                  <a:solidFill>
                    <a:srgbClr val="7D5F00"/>
                  </a:solidFill>
                </a:uFill>
                <a:latin typeface="Trebuchet MS"/>
              </a:rPr>
              <a:t>Effectiveness Assessment Factors:</a:t>
            </a:r>
            <a:r>
              <a:rPr lang="en-US" sz="2450" b="1" u="none" spc="-10" dirty="0">
                <a:uFill>
                  <a:solidFill>
                    <a:srgbClr val="7D5F00"/>
                  </a:solidFill>
                </a:uFill>
                <a:latin typeface="Trebuchet MS"/>
              </a:rPr>
              <a:t> </a:t>
            </a:r>
          </a:p>
          <a:p>
            <a:r>
              <a:rPr lang="en-US" sz="3000" u="none" dirty="0">
                <a:solidFill>
                  <a:schemeClr val="tx1"/>
                </a:solidFill>
              </a:rPr>
              <a:t>Researchers identify various factors that influence the effectiveness of advertising campaigns on social media networks.</a:t>
            </a:r>
          </a:p>
          <a:p>
            <a:endParaRPr lang="en-US" sz="3000" u="none" dirty="0">
              <a:solidFill>
                <a:schemeClr val="tx1"/>
              </a:solidFill>
            </a:endParaRPr>
          </a:p>
          <a:p>
            <a:r>
              <a:rPr lang="en-US" sz="3000" u="none" dirty="0">
                <a:solidFill>
                  <a:schemeClr val="tx1"/>
                </a:solidFill>
              </a:rPr>
              <a:t>The 'Noise of India' campaign by the brand celebrates various cultural moments across the nation. It aims to honor the diverse tapestry of cultures, traditions, and emotions in India.</a:t>
            </a:r>
          </a:p>
          <a:p>
            <a:endParaRPr lang="en-US" sz="3000" u="none" dirty="0">
              <a:solidFill>
                <a:schemeClr val="tx1"/>
              </a:solidFill>
            </a:endParaRPr>
          </a:p>
          <a:p>
            <a:endParaRPr lang="en-US" sz="3000" u="none" dirty="0">
              <a:solidFill>
                <a:schemeClr val="tx1"/>
              </a:solidFill>
            </a:endParaRPr>
          </a:p>
          <a:p>
            <a:endParaRPr lang="en-US" sz="3000" u="none" dirty="0">
              <a:solidFill>
                <a:schemeClr val="tx1"/>
              </a:solidFill>
            </a:endParaRPr>
          </a:p>
          <a:p>
            <a:endParaRPr lang="en-IN" sz="3000" u="none" dirty="0">
              <a:solidFill>
                <a:schemeClr val="tx1"/>
              </a:solidFill>
            </a:endParaRPr>
          </a:p>
        </p:txBody>
      </p:sp>
    </p:spTree>
    <p:extLst>
      <p:ext uri="{BB962C8B-B14F-4D97-AF65-F5344CB8AC3E}">
        <p14:creationId xmlns:p14="http://schemas.microsoft.com/office/powerpoint/2010/main" val="3122549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050835"/>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 KOTTANA MADHU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1815882"/>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1. Powerpoint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Content Idea Generation &amp; Strategies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Marketing Strategies </a:t>
            </a:r>
          </a:p>
        </p:txBody>
      </p:sp>
    </p:spTree>
    <p:extLst>
      <p:ext uri="{BB962C8B-B14F-4D97-AF65-F5344CB8AC3E}">
        <p14:creationId xmlns:p14="http://schemas.microsoft.com/office/powerpoint/2010/main" val="31671627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308292" y="980728"/>
            <a:ext cx="8527415" cy="6001643"/>
          </a:xfrm>
        </p:spPr>
        <p:txBody>
          <a:bodyPr/>
          <a:lstStyle/>
          <a:p>
            <a:r>
              <a:rPr lang="en-US" sz="2450" b="1" spc="-10" dirty="0">
                <a:uFill>
                  <a:solidFill>
                    <a:srgbClr val="7D5F00"/>
                  </a:solidFill>
                </a:uFill>
                <a:latin typeface="Trebuchet MS"/>
              </a:rPr>
              <a:t>Out of 39 primary assessment factors, eight primary factors stand out:  </a:t>
            </a:r>
          </a:p>
          <a:p>
            <a:r>
              <a:rPr lang="en-US" sz="3000" u="none" dirty="0">
                <a:solidFill>
                  <a:schemeClr val="tx1"/>
                </a:solidFill>
              </a:rPr>
              <a:t>   </a:t>
            </a:r>
          </a:p>
          <a:p>
            <a:r>
              <a:rPr lang="en-US" sz="3000" u="none" dirty="0">
                <a:solidFill>
                  <a:schemeClr val="tx1"/>
                </a:solidFill>
              </a:rPr>
              <a:t>1. Sales</a:t>
            </a:r>
          </a:p>
          <a:p>
            <a:r>
              <a:rPr lang="en-US" sz="3000" u="none" dirty="0">
                <a:solidFill>
                  <a:schemeClr val="tx1"/>
                </a:solidFill>
              </a:rPr>
              <a:t>2. Content reach</a:t>
            </a:r>
          </a:p>
          <a:p>
            <a:r>
              <a:rPr lang="en-US" sz="3000" u="none" dirty="0">
                <a:solidFill>
                  <a:schemeClr val="tx1"/>
                </a:solidFill>
              </a:rPr>
              <a:t>3. Traffic to website</a:t>
            </a:r>
          </a:p>
          <a:p>
            <a:r>
              <a:rPr lang="en-US" sz="3000" u="none" dirty="0">
                <a:solidFill>
                  <a:schemeClr val="tx1"/>
                </a:solidFill>
              </a:rPr>
              <a:t>4. Impressions</a:t>
            </a:r>
          </a:p>
          <a:p>
            <a:r>
              <a:rPr lang="en-US" sz="3000" u="none" dirty="0">
                <a:solidFill>
                  <a:schemeClr val="tx1"/>
                </a:solidFill>
              </a:rPr>
              <a:t>5. Frequency</a:t>
            </a:r>
          </a:p>
          <a:p>
            <a:r>
              <a:rPr lang="en-US" sz="3000" u="none" dirty="0">
                <a:solidFill>
                  <a:schemeClr val="tx1"/>
                </a:solidFill>
              </a:rPr>
              <a:t>6. Relevance score</a:t>
            </a:r>
          </a:p>
          <a:p>
            <a:r>
              <a:rPr lang="en-US" sz="3000" u="none" dirty="0">
                <a:solidFill>
                  <a:schemeClr val="tx1"/>
                </a:solidFill>
              </a:rPr>
              <a:t>7. Leads</a:t>
            </a:r>
          </a:p>
          <a:p>
            <a:r>
              <a:rPr lang="en-US" sz="3000" u="none" dirty="0">
                <a:solidFill>
                  <a:schemeClr val="tx1"/>
                </a:solidFill>
              </a:rPr>
              <a:t>8. Audience growth</a:t>
            </a:r>
          </a:p>
          <a:p>
            <a:endParaRPr lang="en-US" sz="3000" u="none" dirty="0">
              <a:solidFill>
                <a:schemeClr val="tx1"/>
              </a:solidFill>
            </a:endParaRPr>
          </a:p>
          <a:p>
            <a:endParaRPr lang="en-IN" sz="3000" u="none" dirty="0">
              <a:solidFill>
                <a:schemeClr val="tx1"/>
              </a:solidFill>
            </a:endParaRPr>
          </a:p>
        </p:txBody>
      </p:sp>
    </p:spTree>
    <p:extLst>
      <p:ext uri="{BB962C8B-B14F-4D97-AF65-F5344CB8AC3E}">
        <p14:creationId xmlns:p14="http://schemas.microsoft.com/office/powerpoint/2010/main" val="27330920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251520" y="801572"/>
            <a:ext cx="9016236" cy="6040115"/>
          </a:xfrm>
        </p:spPr>
        <p:txBody>
          <a:bodyPr/>
          <a:lstStyle/>
          <a:p>
            <a:r>
              <a:rPr lang="en-US" sz="2450" b="1" spc="-10" dirty="0">
                <a:uFill>
                  <a:solidFill>
                    <a:srgbClr val="7D5F00"/>
                  </a:solidFill>
                </a:uFill>
                <a:latin typeface="Trebuchet MS"/>
              </a:rPr>
              <a:t>Benefits of Social Media Advertising:</a:t>
            </a:r>
          </a:p>
          <a:p>
            <a:endParaRPr lang="en-US" sz="3000" u="none" dirty="0">
              <a:solidFill>
                <a:schemeClr val="tx1"/>
              </a:solidFill>
            </a:endParaRPr>
          </a:p>
          <a:p>
            <a:pPr marL="514350" indent="-514350">
              <a:buAutoNum type="arabicPeriod"/>
            </a:pPr>
            <a:r>
              <a:rPr lang="en-US" sz="2450" b="1" spc="-10" dirty="0">
                <a:uFill>
                  <a:solidFill>
                    <a:srgbClr val="7D5F00"/>
                  </a:solidFill>
                </a:uFill>
                <a:latin typeface="Trebuchet MS"/>
              </a:rPr>
              <a:t>Brand Awareness: </a:t>
            </a:r>
          </a:p>
          <a:p>
            <a:pPr marL="514350" indent="-514350">
              <a:buAutoNum type="arabicPeriod"/>
            </a:pPr>
            <a:endParaRPr lang="en-US" sz="2450" b="1" spc="-10" dirty="0">
              <a:uFill>
                <a:solidFill>
                  <a:srgbClr val="7D5F00"/>
                </a:solidFill>
              </a:uFill>
              <a:latin typeface="Trebuchet MS"/>
            </a:endParaRPr>
          </a:p>
          <a:p>
            <a:r>
              <a:rPr lang="en-US" sz="3000" u="none" dirty="0">
                <a:solidFill>
                  <a:schemeClr val="tx1"/>
                </a:solidFill>
              </a:rPr>
              <a:t>     Spread the word about your brand, products, and services. </a:t>
            </a:r>
          </a:p>
          <a:p>
            <a:endParaRPr lang="en-US" sz="3000" u="none" dirty="0">
              <a:solidFill>
                <a:schemeClr val="tx1"/>
              </a:solidFill>
            </a:endParaRPr>
          </a:p>
          <a:p>
            <a:r>
              <a:rPr lang="en-US" sz="2450" b="1" u="none" spc="-10" dirty="0">
                <a:uFill>
                  <a:solidFill>
                    <a:srgbClr val="7D5F00"/>
                  </a:solidFill>
                </a:uFill>
                <a:latin typeface="Trebuchet MS"/>
              </a:rPr>
              <a:t>2. </a:t>
            </a:r>
            <a:r>
              <a:rPr lang="en-US" sz="2450" b="1" spc="-10" dirty="0">
                <a:uFill>
                  <a:solidFill>
                    <a:srgbClr val="7D5F00"/>
                  </a:solidFill>
                </a:uFill>
                <a:latin typeface="Trebuchet MS"/>
              </a:rPr>
              <a:t>Website Traffic: </a:t>
            </a:r>
          </a:p>
          <a:p>
            <a:endParaRPr lang="en-US" sz="2450" b="1" u="none" spc="-10" dirty="0">
              <a:solidFill>
                <a:schemeClr val="tx1"/>
              </a:solidFill>
              <a:uFill>
                <a:solidFill>
                  <a:srgbClr val="7D5F00"/>
                </a:solidFill>
              </a:uFill>
              <a:latin typeface="Trebuchet MS"/>
            </a:endParaRPr>
          </a:p>
          <a:p>
            <a:r>
              <a:rPr lang="en-US" sz="2450" b="1" u="none" spc="-10" dirty="0">
                <a:solidFill>
                  <a:schemeClr val="tx1"/>
                </a:solidFill>
                <a:uFill>
                  <a:solidFill>
                    <a:srgbClr val="7D5F00"/>
                  </a:solidFill>
                </a:uFill>
                <a:latin typeface="Trebuchet MS"/>
              </a:rPr>
              <a:t>      </a:t>
            </a:r>
            <a:r>
              <a:rPr lang="en-US" sz="3000" u="none" dirty="0">
                <a:solidFill>
                  <a:schemeClr val="tx1"/>
                </a:solidFill>
              </a:rPr>
              <a:t>Drive more traffic to your website by sharing snippets of articles or using calls-to-action. </a:t>
            </a:r>
          </a:p>
          <a:p>
            <a:endParaRPr lang="en-US" sz="3000" u="none" dirty="0">
              <a:solidFill>
                <a:schemeClr val="tx1"/>
              </a:solidFill>
            </a:endParaRPr>
          </a:p>
          <a:p>
            <a:r>
              <a:rPr lang="en-US" sz="2450" b="1" u="none" spc="-10" dirty="0">
                <a:uFill>
                  <a:solidFill>
                    <a:srgbClr val="7D5F00"/>
                  </a:solidFill>
                </a:uFill>
                <a:latin typeface="Trebuchet MS"/>
              </a:rPr>
              <a:t>3. </a:t>
            </a:r>
            <a:r>
              <a:rPr lang="en-US" sz="2450" b="1" spc="-10" dirty="0">
                <a:uFill>
                  <a:solidFill>
                    <a:srgbClr val="7D5F00"/>
                  </a:solidFill>
                </a:uFill>
                <a:latin typeface="Trebuchet MS"/>
              </a:rPr>
              <a:t>Sales and Revenue: </a:t>
            </a:r>
            <a:r>
              <a:rPr lang="en-US" sz="3000" u="none" dirty="0">
                <a:solidFill>
                  <a:schemeClr val="tx1"/>
                </a:solidFill>
              </a:rPr>
              <a:t>Experiment with promotional techniques to generate revenue.</a:t>
            </a:r>
            <a:endParaRPr lang="en-IN" sz="3000" u="none" dirty="0">
              <a:solidFill>
                <a:schemeClr val="tx1"/>
              </a:solidFill>
            </a:endParaRPr>
          </a:p>
        </p:txBody>
      </p:sp>
    </p:spTree>
    <p:extLst>
      <p:ext uri="{BB962C8B-B14F-4D97-AF65-F5344CB8AC3E}">
        <p14:creationId xmlns:p14="http://schemas.microsoft.com/office/powerpoint/2010/main" val="40339742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98197" y="980728"/>
            <a:ext cx="9154323" cy="4909036"/>
          </a:xfrm>
        </p:spPr>
        <p:txBody>
          <a:bodyPr/>
          <a:lstStyle/>
          <a:p>
            <a:r>
              <a:rPr lang="en-US" sz="2450" b="1" spc="-10" dirty="0">
                <a:uFill>
                  <a:solidFill>
                    <a:srgbClr val="7D5F00"/>
                  </a:solidFill>
                </a:uFill>
                <a:latin typeface="Trebuchet MS"/>
              </a:rPr>
              <a:t>Integration with Other Channels: </a:t>
            </a:r>
          </a:p>
          <a:p>
            <a:endParaRPr lang="en-US" sz="2450" b="1" u="none" spc="-10" dirty="0">
              <a:solidFill>
                <a:schemeClr val="tx1"/>
              </a:solidFill>
              <a:uFill>
                <a:solidFill>
                  <a:srgbClr val="7D5F00"/>
                </a:solidFill>
              </a:uFill>
              <a:latin typeface="Trebuchet MS"/>
            </a:endParaRPr>
          </a:p>
          <a:p>
            <a:r>
              <a:rPr lang="en-US" sz="3000" u="none" dirty="0">
                <a:solidFill>
                  <a:schemeClr val="tx1"/>
                </a:solidFill>
              </a:rPr>
              <a:t>Use email to connect with other touch points like social media, blogs, and events:</a:t>
            </a:r>
          </a:p>
          <a:p>
            <a:endParaRPr lang="en-US" sz="3000" u="none" dirty="0">
              <a:solidFill>
                <a:schemeClr val="tx1"/>
              </a:solidFill>
            </a:endParaRPr>
          </a:p>
          <a:p>
            <a:r>
              <a:rPr lang="en-US" sz="2450" b="1" spc="-10" dirty="0">
                <a:uFill>
                  <a:solidFill>
                    <a:srgbClr val="7D5F00"/>
                  </a:solidFill>
                </a:uFill>
                <a:latin typeface="Trebuchet MS"/>
              </a:rPr>
              <a:t>Research References:</a:t>
            </a:r>
            <a:r>
              <a:rPr lang="en-US" sz="2450" b="1" u="none" spc="-10" dirty="0">
                <a:uFill>
                  <a:solidFill>
                    <a:srgbClr val="7D5F00"/>
                  </a:solidFill>
                </a:uFill>
                <a:latin typeface="Trebuchet MS"/>
              </a:rPr>
              <a:t> </a:t>
            </a:r>
            <a:r>
              <a:rPr lang="en-US" sz="3000" u="none" dirty="0">
                <a:solidFill>
                  <a:schemeClr val="tx1"/>
                </a:solidFill>
              </a:rPr>
              <a:t>- [Evaluation of Advertising Campaigns on Social Media Networks</a:t>
            </a:r>
          </a:p>
          <a:p>
            <a:r>
              <a:rPr lang="en-US" sz="3000" u="none" dirty="0">
                <a:solidFill>
                  <a:srgbClr val="0070C0"/>
                </a:solidFill>
              </a:rPr>
              <a:t>(https://doi.org/10.3390/su10040973)</a:t>
            </a:r>
            <a:r>
              <a:rPr lang="en-US" sz="3000" u="none" dirty="0">
                <a:solidFill>
                  <a:schemeClr val="tx1"/>
                </a:solidFill>
              </a:rPr>
              <a:t> provides insights into assessing social media ad campaigns.</a:t>
            </a:r>
          </a:p>
          <a:p>
            <a:endParaRPr lang="en-US" sz="3000" u="none" dirty="0">
              <a:solidFill>
                <a:schemeClr val="tx1"/>
              </a:solidFill>
            </a:endParaRPr>
          </a:p>
          <a:p>
            <a:endParaRPr lang="en-US" sz="3000" u="none" dirty="0">
              <a:solidFill>
                <a:schemeClr val="tx1"/>
              </a:solidFill>
            </a:endParaRPr>
          </a:p>
        </p:txBody>
      </p:sp>
    </p:spTree>
    <p:extLst>
      <p:ext uri="{BB962C8B-B14F-4D97-AF65-F5344CB8AC3E}">
        <p14:creationId xmlns:p14="http://schemas.microsoft.com/office/powerpoint/2010/main" val="28986453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Social Media Ad Campaigns</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3" y="980728"/>
            <a:ext cx="9073008" cy="4447371"/>
          </a:xfrm>
        </p:spPr>
        <p:txBody>
          <a:bodyPr/>
          <a:lstStyle/>
          <a:p>
            <a:r>
              <a:rPr lang="en-US" sz="2450" b="1" spc="-10" dirty="0">
                <a:uFill>
                  <a:solidFill>
                    <a:srgbClr val="7D5F00"/>
                  </a:solidFill>
                </a:uFill>
                <a:latin typeface="Trebuchet MS"/>
              </a:rPr>
              <a:t>Social Media Campaign Web Links:</a:t>
            </a:r>
          </a:p>
          <a:p>
            <a:endParaRPr lang="en-US" sz="2450" b="1" spc="-10" dirty="0">
              <a:uFill>
                <a:solidFill>
                  <a:srgbClr val="7D5F00"/>
                </a:solidFill>
              </a:uFill>
              <a:latin typeface="Trebuchet MS"/>
            </a:endParaRPr>
          </a:p>
          <a:p>
            <a:r>
              <a:rPr lang="en-US" sz="2000" b="1" u="none" spc="-10" dirty="0">
                <a:solidFill>
                  <a:srgbClr val="0070C0"/>
                </a:solidFill>
                <a:uFill>
                  <a:solidFill>
                    <a:srgbClr val="7D5F00"/>
                  </a:solidFill>
                </a:uFill>
                <a:latin typeface="Trebuchet MS"/>
              </a:rPr>
              <a:t>https://sproutsocial.com/insights/email-marketing/ https://link.springer.com/article/10.1007/s11846-022-00517-9 https://link.springer.com/article/10.1057/rlp.2009.10 https://www.drip.com/blog/email-marketing https://www.journalofadvertisingresearch.com/content/43/3/293 https://www.mdpi.com/2071-1050/10/4/973 https://www.socialmediaexaminer.com/social-media-advertising-research/ https://link.springer.com/article/10.1007/s10660-023-09719-z https://link.springer.com/article/10.1007/s10660-022-09636-7 https://researchbank.swinburne.edu.au/file/1618f811-57be-4b51-8a60-c1eedd6b3e9c/1/PDF%20%28Published%20version%29.pdf https://doi.org/10.3390/su10040973</a:t>
            </a:r>
          </a:p>
        </p:txBody>
      </p:sp>
    </p:spTree>
    <p:extLst>
      <p:ext uri="{BB962C8B-B14F-4D97-AF65-F5344CB8AC3E}">
        <p14:creationId xmlns:p14="http://schemas.microsoft.com/office/powerpoint/2010/main" val="9014471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213251" y="1009107"/>
            <a:ext cx="8717497" cy="4839786"/>
          </a:xfrm>
        </p:spPr>
        <p:txBody>
          <a:bodyPr/>
          <a:lstStyle/>
          <a:p>
            <a:r>
              <a:rPr lang="en-US" sz="2450" b="1" spc="-10" dirty="0">
                <a:uFill>
                  <a:solidFill>
                    <a:srgbClr val="7D5F00"/>
                  </a:solidFill>
                </a:uFill>
                <a:latin typeface="Trebuchet MS"/>
              </a:rPr>
              <a:t>Email Marketing:  </a:t>
            </a:r>
          </a:p>
          <a:p>
            <a:endParaRPr lang="en-US" sz="2000" b="1" u="none" spc="-10" dirty="0">
              <a:solidFill>
                <a:srgbClr val="0070C0"/>
              </a:solidFill>
              <a:uFill>
                <a:solidFill>
                  <a:srgbClr val="7D5F00"/>
                </a:solidFill>
              </a:uFill>
              <a:latin typeface="Trebuchet MS"/>
            </a:endParaRPr>
          </a:p>
          <a:p>
            <a:r>
              <a:rPr lang="en-US" sz="3000" u="none" dirty="0">
                <a:solidFill>
                  <a:schemeClr val="tx1"/>
                </a:solidFill>
              </a:rPr>
              <a:t>It involves sending emails to current and potential customers to achieve goals like brand awareness, engagement, lead nurturing, and sales.</a:t>
            </a:r>
          </a:p>
          <a:p>
            <a:endParaRPr lang="en-US" sz="3000" u="none" dirty="0">
              <a:solidFill>
                <a:schemeClr val="tx1"/>
              </a:solidFill>
            </a:endParaRPr>
          </a:p>
          <a:p>
            <a:r>
              <a:rPr lang="en-US" sz="3000" u="none" dirty="0">
                <a:solidFill>
                  <a:schemeClr val="tx1"/>
                </a:solidFill>
              </a:rPr>
              <a:t>Over 4 billion email users worldwide make it an essential channel. </a:t>
            </a:r>
          </a:p>
          <a:p>
            <a:endParaRPr lang="en-US" sz="3000" u="none" dirty="0">
              <a:solidFill>
                <a:schemeClr val="tx1"/>
              </a:solidFill>
            </a:endParaRPr>
          </a:p>
          <a:p>
            <a:r>
              <a:rPr lang="en-US" sz="3000" u="none" dirty="0">
                <a:solidFill>
                  <a:schemeClr val="tx1"/>
                </a:solidFill>
              </a:rPr>
              <a:t>In 2022, the average ROI of email marketing was $36 for every $1 spent by them</a:t>
            </a:r>
          </a:p>
        </p:txBody>
      </p:sp>
    </p:spTree>
    <p:extLst>
      <p:ext uri="{BB962C8B-B14F-4D97-AF65-F5344CB8AC3E}">
        <p14:creationId xmlns:p14="http://schemas.microsoft.com/office/powerpoint/2010/main" val="202050584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825579"/>
            <a:ext cx="8616011" cy="6032421"/>
          </a:xfrm>
        </p:spPr>
        <p:txBody>
          <a:bodyPr/>
          <a:lstStyle/>
          <a:p>
            <a:r>
              <a:rPr lang="en-US" sz="2800" b="1" spc="-10" dirty="0">
                <a:uFill>
                  <a:solidFill>
                    <a:srgbClr val="7D5F00"/>
                  </a:solidFill>
                </a:uFill>
                <a:latin typeface="Trebuchet MS"/>
              </a:rPr>
              <a:t>Benefits of Email Marketing:</a:t>
            </a:r>
            <a:r>
              <a:rPr lang="en-US" sz="2800" u="none" dirty="0">
                <a:solidFill>
                  <a:schemeClr val="tx1"/>
                </a:solidFill>
              </a:rPr>
              <a:t>   </a:t>
            </a:r>
          </a:p>
          <a:p>
            <a:endParaRPr lang="en-US" sz="2800" u="none" dirty="0">
              <a:solidFill>
                <a:schemeClr val="tx1"/>
              </a:solidFill>
            </a:endParaRPr>
          </a:p>
          <a:p>
            <a:r>
              <a:rPr lang="en-US" sz="2800" b="1" u="none" spc="-10" dirty="0">
                <a:uFill>
                  <a:solidFill>
                    <a:srgbClr val="7D5F00"/>
                  </a:solidFill>
                </a:uFill>
                <a:latin typeface="Trebuchet MS"/>
              </a:rPr>
              <a:t>1. </a:t>
            </a:r>
            <a:r>
              <a:rPr lang="en-US" sz="2800" b="1" spc="-10" dirty="0">
                <a:uFill>
                  <a:solidFill>
                    <a:srgbClr val="7D5F00"/>
                  </a:solidFill>
                </a:uFill>
                <a:latin typeface="Trebuchet MS"/>
              </a:rPr>
              <a:t>Brand Awareness: </a:t>
            </a:r>
          </a:p>
          <a:p>
            <a:r>
              <a:rPr lang="en-US" sz="2800" u="none" dirty="0">
                <a:solidFill>
                  <a:schemeClr val="tx1"/>
                </a:solidFill>
              </a:rPr>
              <a:t>Share valuable content aligned with your brand identity.</a:t>
            </a:r>
          </a:p>
          <a:p>
            <a:endParaRPr lang="en-US" sz="2800" u="none" dirty="0">
              <a:solidFill>
                <a:schemeClr val="tx1"/>
              </a:solidFill>
            </a:endParaRPr>
          </a:p>
          <a:p>
            <a:r>
              <a:rPr lang="en-US" sz="2800" b="1" u="none" spc="-10" dirty="0">
                <a:uFill>
                  <a:solidFill>
                    <a:srgbClr val="7D5F00"/>
                  </a:solidFill>
                </a:uFill>
                <a:latin typeface="Trebuchet MS"/>
              </a:rPr>
              <a:t>2. </a:t>
            </a:r>
            <a:r>
              <a:rPr lang="en-US" sz="2800" b="1" spc="-10" dirty="0">
                <a:uFill>
                  <a:solidFill>
                    <a:srgbClr val="7D5F00"/>
                  </a:solidFill>
                </a:uFill>
                <a:latin typeface="Trebuchet MS"/>
              </a:rPr>
              <a:t>Generate Website Traffic:</a:t>
            </a:r>
            <a:endParaRPr lang="en-US" sz="2800" b="1" u="none" spc="-10" dirty="0">
              <a:uFill>
                <a:solidFill>
                  <a:srgbClr val="7D5F00"/>
                </a:solidFill>
              </a:uFill>
              <a:latin typeface="Trebuchet MS"/>
            </a:endParaRPr>
          </a:p>
          <a:p>
            <a:endParaRPr lang="en-US" sz="2800" u="none" dirty="0">
              <a:solidFill>
                <a:schemeClr val="tx1"/>
              </a:solidFill>
            </a:endParaRPr>
          </a:p>
          <a:p>
            <a:r>
              <a:rPr lang="en-US" sz="2800" u="none" dirty="0">
                <a:solidFill>
                  <a:schemeClr val="tx1"/>
                </a:solidFill>
              </a:rPr>
              <a:t>Drive traffic by sharing article snippets or using CTAs. </a:t>
            </a:r>
          </a:p>
          <a:p>
            <a:endParaRPr lang="en-US" sz="2800" b="1" spc="-10" dirty="0">
              <a:uFill>
                <a:solidFill>
                  <a:srgbClr val="7D5F00"/>
                </a:solidFill>
              </a:uFill>
              <a:latin typeface="Trebuchet MS"/>
            </a:endParaRPr>
          </a:p>
          <a:p>
            <a:r>
              <a:rPr lang="en-US" sz="2800" b="1" spc="-10" dirty="0">
                <a:uFill>
                  <a:solidFill>
                    <a:srgbClr val="7D5F00"/>
                  </a:solidFill>
                </a:uFill>
                <a:latin typeface="Trebuchet MS"/>
              </a:rPr>
              <a:t>3. Drive Sales and Revenue:</a:t>
            </a:r>
            <a:r>
              <a:rPr lang="en-US" sz="2800" u="none" dirty="0">
                <a:solidFill>
                  <a:schemeClr val="tx1"/>
                </a:solidFill>
              </a:rPr>
              <a:t> </a:t>
            </a:r>
          </a:p>
          <a:p>
            <a:endParaRPr lang="en-US" sz="2800" u="none" dirty="0">
              <a:solidFill>
                <a:schemeClr val="tx1"/>
              </a:solidFill>
            </a:endParaRPr>
          </a:p>
          <a:p>
            <a:r>
              <a:rPr lang="en-US" sz="2800" u="none" dirty="0">
                <a:solidFill>
                  <a:schemeClr val="tx1"/>
                </a:solidFill>
              </a:rPr>
              <a:t>Promote products, offer discounts, and use upselling techniques, Boost Other Channels Integrate email with social media, landing pages, and blogs.</a:t>
            </a:r>
          </a:p>
        </p:txBody>
      </p:sp>
    </p:spTree>
    <p:extLst>
      <p:ext uri="{BB962C8B-B14F-4D97-AF65-F5344CB8AC3E}">
        <p14:creationId xmlns:p14="http://schemas.microsoft.com/office/powerpoint/2010/main" val="49159675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825579"/>
            <a:ext cx="8616011" cy="4862870"/>
          </a:xfrm>
        </p:spPr>
        <p:txBody>
          <a:bodyPr/>
          <a:lstStyle/>
          <a:p>
            <a:r>
              <a:rPr lang="en-US" sz="2800" b="1" spc="-10" dirty="0">
                <a:uFill>
                  <a:solidFill>
                    <a:srgbClr val="7D5F00"/>
                  </a:solidFill>
                </a:uFill>
                <a:latin typeface="Trebuchet MS"/>
              </a:rPr>
              <a:t>Email Marketing Web Links:</a:t>
            </a:r>
            <a:r>
              <a:rPr lang="en-US" sz="2800" u="none" dirty="0">
                <a:solidFill>
                  <a:schemeClr val="tx1"/>
                </a:solidFill>
              </a:rPr>
              <a:t>   </a:t>
            </a:r>
          </a:p>
          <a:p>
            <a:endParaRPr lang="en-US" sz="2400" u="none" dirty="0">
              <a:solidFill>
                <a:schemeClr val="tx1"/>
              </a:solidFill>
            </a:endParaRPr>
          </a:p>
          <a:p>
            <a:endParaRPr lang="en-US" sz="2400" u="none" dirty="0">
              <a:solidFill>
                <a:schemeClr val="tx1"/>
              </a:solidFill>
            </a:endParaRPr>
          </a:p>
          <a:p>
            <a:r>
              <a:rPr lang="en-US" sz="2400" u="none" dirty="0">
                <a:solidFill>
                  <a:srgbClr val="0070C0"/>
                </a:solidFill>
              </a:rPr>
              <a:t>https://sproutsocial.com/insights/email-marketing/ https://link.springer.com/article/10.1007/s11846-022-00517-9 https://link.springer.com/article/10.1057/rlp.2009.10 https://www.drip.com/blog/email-marketing https://www.journalofadvertisingresearch.com/content/43/3/293 </a:t>
            </a:r>
          </a:p>
          <a:p>
            <a:r>
              <a:rPr lang="en-US" sz="2400" u="none" dirty="0">
                <a:solidFill>
                  <a:srgbClr val="0070C0"/>
                </a:solidFill>
              </a:rPr>
              <a:t>https://www.mdpi.com/2071-1050/10/4/973 https://www.socialmediaexaminer.com/social-media-advertising-research/ https://link.springer.com/article/10.1007/s10660-023-09719-z https://link.springer.com/article/10.1007/s10660-022-09636-7</a:t>
            </a:r>
          </a:p>
        </p:txBody>
      </p:sp>
    </p:spTree>
    <p:extLst>
      <p:ext uri="{BB962C8B-B14F-4D97-AF65-F5344CB8AC3E}">
        <p14:creationId xmlns:p14="http://schemas.microsoft.com/office/powerpoint/2010/main" val="32625231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27FB8-AD41-0D8D-5031-C88C1DF21676}"/>
              </a:ext>
            </a:extLst>
          </p:cNvPr>
          <p:cNvSpPr>
            <a:spLocks noGrp="1"/>
          </p:cNvSpPr>
          <p:nvPr>
            <p:ph type="title"/>
          </p:nvPr>
        </p:nvSpPr>
        <p:spPr>
          <a:xfrm>
            <a:off x="1331640" y="116632"/>
            <a:ext cx="8415629" cy="507831"/>
          </a:xfrm>
        </p:spPr>
        <p:txBody>
          <a:bodyPr/>
          <a:lstStyle/>
          <a:p>
            <a:r>
              <a:rPr lang="en-US" dirty="0"/>
              <a:t>              Email Marketing</a:t>
            </a:r>
            <a:endParaRPr lang="en-IN" dirty="0"/>
          </a:p>
        </p:txBody>
      </p:sp>
      <p:sp>
        <p:nvSpPr>
          <p:cNvPr id="3" name="Text Placeholder 2">
            <a:extLst>
              <a:ext uri="{FF2B5EF4-FFF2-40B4-BE49-F238E27FC236}">
                <a16:creationId xmlns:a16="http://schemas.microsoft.com/office/drawing/2014/main" id="{E6D986DA-3B7C-1874-ADF6-0251C5CA45A5}"/>
              </a:ext>
            </a:extLst>
          </p:cNvPr>
          <p:cNvSpPr>
            <a:spLocks noGrp="1"/>
          </p:cNvSpPr>
          <p:nvPr>
            <p:ph type="body" idx="1"/>
          </p:nvPr>
        </p:nvSpPr>
        <p:spPr>
          <a:xfrm>
            <a:off x="179512" y="825579"/>
            <a:ext cx="8616011" cy="1169551"/>
          </a:xfrm>
        </p:spPr>
        <p:txBody>
          <a:bodyPr/>
          <a:lstStyle/>
          <a:p>
            <a:r>
              <a:rPr lang="en-US" sz="2800" b="1" spc="-10" dirty="0">
                <a:uFill>
                  <a:solidFill>
                    <a:srgbClr val="7D5F00"/>
                  </a:solidFill>
                </a:uFill>
                <a:latin typeface="Trebuchet MS"/>
              </a:rPr>
              <a:t>Email Marketing Web Links:</a:t>
            </a:r>
            <a:r>
              <a:rPr lang="en-US" sz="2800" u="none" dirty="0">
                <a:solidFill>
                  <a:schemeClr val="tx1"/>
                </a:solidFill>
              </a:rPr>
              <a:t>   </a:t>
            </a:r>
          </a:p>
          <a:p>
            <a:endParaRPr lang="en-US" sz="2400" u="none" dirty="0">
              <a:solidFill>
                <a:schemeClr val="tx1"/>
              </a:solidFill>
            </a:endParaRPr>
          </a:p>
          <a:p>
            <a:endParaRPr lang="en-US" sz="2400" u="none" dirty="0">
              <a:solidFill>
                <a:schemeClr val="tx1"/>
              </a:solidFill>
            </a:endParaRPr>
          </a:p>
        </p:txBody>
      </p:sp>
      <p:sp>
        <p:nvSpPr>
          <p:cNvPr id="5" name="TextBox 4">
            <a:extLst>
              <a:ext uri="{FF2B5EF4-FFF2-40B4-BE49-F238E27FC236}">
                <a16:creationId xmlns:a16="http://schemas.microsoft.com/office/drawing/2014/main" id="{080B0729-A771-9EB7-891D-84F34D3AADDB}"/>
              </a:ext>
            </a:extLst>
          </p:cNvPr>
          <p:cNvSpPr txBox="1"/>
          <p:nvPr/>
        </p:nvSpPr>
        <p:spPr>
          <a:xfrm>
            <a:off x="467544" y="1628800"/>
            <a:ext cx="8496944" cy="3785652"/>
          </a:xfrm>
          <a:prstGeom prst="rect">
            <a:avLst/>
          </a:prstGeom>
          <a:noFill/>
        </p:spPr>
        <p:txBody>
          <a:bodyPr wrap="square">
            <a:spAutoFit/>
          </a:bodyPr>
          <a:lstStyle/>
          <a:p>
            <a:r>
              <a:rPr lang="en-US" sz="3000" dirty="0">
                <a:solidFill>
                  <a:schemeClr val="tx1"/>
                </a:solidFill>
                <a:latin typeface="MS PGothic"/>
                <a:ea typeface="+mn-ea"/>
              </a:rPr>
              <a:t>Social Media Advertising: New Research for Marketers.</a:t>
            </a:r>
          </a:p>
          <a:p>
            <a:endParaRPr lang="en-US" sz="3000" dirty="0">
              <a:solidFill>
                <a:schemeClr val="tx1"/>
              </a:solidFill>
              <a:latin typeface="MS PGothic"/>
              <a:ea typeface="+mn-ea"/>
            </a:endParaRPr>
          </a:p>
          <a:p>
            <a:r>
              <a:rPr lang="en-US" sz="3000" dirty="0">
                <a:solidFill>
                  <a:srgbClr val="0070C0"/>
                </a:solidFill>
                <a:latin typeface="MS PGothic"/>
                <a:ea typeface="+mn-ea"/>
                <a:hlinkClick r:id="rId2"/>
              </a:rPr>
              <a:t>https://www.socialmediaexaminer.com/social-media-advertising-research/</a:t>
            </a:r>
            <a:r>
              <a:rPr lang="en-US" sz="3000" dirty="0">
                <a:solidFill>
                  <a:schemeClr val="tx1"/>
                </a:solidFill>
                <a:latin typeface="MS PGothic"/>
                <a:ea typeface="+mn-ea"/>
              </a:rPr>
              <a:t>.</a:t>
            </a:r>
          </a:p>
          <a:p>
            <a:endParaRPr lang="en-US" sz="3000" dirty="0">
              <a:solidFill>
                <a:schemeClr val="tx1"/>
              </a:solidFill>
              <a:latin typeface="MS PGothic"/>
              <a:ea typeface="+mn-ea"/>
            </a:endParaRPr>
          </a:p>
          <a:p>
            <a:r>
              <a:rPr lang="en-US" sz="3000" dirty="0">
                <a:solidFill>
                  <a:schemeClr val="tx1"/>
                </a:solidFill>
                <a:latin typeface="MS PGothic"/>
                <a:ea typeface="+mn-ea"/>
              </a:rPr>
              <a:t> Social media influencer marketing: foundations, trends, and ways .</a:t>
            </a:r>
            <a:endParaRPr lang="en-IN" sz="3000" dirty="0">
              <a:solidFill>
                <a:schemeClr val="tx1"/>
              </a:solidFill>
              <a:latin typeface="MS PGothic"/>
              <a:ea typeface="+mn-ea"/>
            </a:endParaRPr>
          </a:p>
        </p:txBody>
      </p:sp>
    </p:spTree>
    <p:extLst>
      <p:ext uri="{BB962C8B-B14F-4D97-AF65-F5344CB8AC3E}">
        <p14:creationId xmlns:p14="http://schemas.microsoft.com/office/powerpoint/2010/main" val="5466827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51520" y="124890"/>
            <a:ext cx="7729220" cy="6608219"/>
          </a:xfrm>
          <a:prstGeom prst="rect">
            <a:avLst/>
          </a:prstGeom>
        </p:spPr>
        <p:txBody>
          <a:bodyPr vert="horz" wrap="square" lIns="0" tIns="11430" rIns="0" bIns="0" rtlCol="0">
            <a:spAutoFit/>
          </a:bodyPr>
          <a:lstStyle/>
          <a:p>
            <a:pPr marL="12700">
              <a:lnSpc>
                <a:spcPct val="100000"/>
              </a:lnSpc>
              <a:spcBef>
                <a:spcPts val="90"/>
              </a:spcBef>
              <a:tabLst>
                <a:tab pos="182880" algn="l"/>
              </a:tabLst>
            </a:pPr>
            <a:r>
              <a:rPr sz="2800" b="1" u="sng" dirty="0">
                <a:solidFill>
                  <a:schemeClr val="tx2"/>
                </a:solidFill>
                <a:latin typeface="MS PGothic" panose="020B0600070205080204" pitchFamily="34" charset="-128"/>
                <a:ea typeface="MS PGothic" panose="020B0600070205080204" pitchFamily="34" charset="-128"/>
                <a:cs typeface="Calibri"/>
              </a:rPr>
              <a:t>Lessons</a:t>
            </a:r>
            <a:r>
              <a:rPr sz="2800" b="1" u="sng" spc="-40" dirty="0">
                <a:solidFill>
                  <a:schemeClr val="tx2"/>
                </a:solidFill>
                <a:latin typeface="MS PGothic" panose="020B0600070205080204" pitchFamily="34" charset="-128"/>
                <a:ea typeface="MS PGothic" panose="020B0600070205080204" pitchFamily="34" charset="-128"/>
                <a:cs typeface="Calibri"/>
              </a:rPr>
              <a:t> </a:t>
            </a:r>
            <a:r>
              <a:rPr sz="2800" b="1" u="sng" spc="-10" dirty="0">
                <a:solidFill>
                  <a:schemeClr val="tx2"/>
                </a:solidFill>
                <a:latin typeface="MS PGothic" panose="020B0600070205080204" pitchFamily="34" charset="-128"/>
                <a:ea typeface="MS PGothic" panose="020B0600070205080204" pitchFamily="34" charset="-128"/>
                <a:cs typeface="Calibri"/>
              </a:rPr>
              <a:t>Learned</a:t>
            </a:r>
            <a:r>
              <a:rPr lang="en-US" sz="2800" b="1" spc="-10" dirty="0">
                <a:solidFill>
                  <a:schemeClr val="tx2"/>
                </a:solidFill>
                <a:latin typeface="MS PGothic" panose="020B0600070205080204" pitchFamily="34" charset="-128"/>
                <a:ea typeface="MS PGothic" panose="020B0600070205080204" pitchFamily="34" charset="-128"/>
                <a:cs typeface="Calibri"/>
              </a:rPr>
              <a:t> </a:t>
            </a:r>
            <a:r>
              <a:rPr sz="3200" spc="-10" dirty="0">
                <a:solidFill>
                  <a:schemeClr val="tx2"/>
                </a:solidFill>
                <a:latin typeface="Calibri"/>
                <a:cs typeface="Calibri"/>
              </a:rPr>
              <a:t>:</a:t>
            </a:r>
            <a:endParaRPr sz="3200" dirty="0">
              <a:solidFill>
                <a:schemeClr val="tx2"/>
              </a:solidFill>
              <a:latin typeface="Calibri"/>
              <a:cs typeface="Calibri"/>
            </a:endParaRPr>
          </a:p>
          <a:p>
            <a:pPr>
              <a:lnSpc>
                <a:spcPct val="100000"/>
              </a:lnSpc>
              <a:spcBef>
                <a:spcPts val="40"/>
              </a:spcBef>
            </a:pPr>
            <a:endParaRPr sz="1950" dirty="0">
              <a:latin typeface="Calibri"/>
              <a:cs typeface="Calibri"/>
            </a:endParaRPr>
          </a:p>
          <a:p>
            <a:pPr marL="355600" marR="5080" indent="-343535" algn="just">
              <a:lnSpc>
                <a:spcPct val="101099"/>
              </a:lnSpc>
              <a:buAutoNum type="arabicPeriod"/>
              <a:tabLst>
                <a:tab pos="356870" algn="l"/>
              </a:tabLst>
            </a:pPr>
            <a:r>
              <a:rPr sz="2000" b="1" u="sng" dirty="0">
                <a:solidFill>
                  <a:schemeClr val="bg2">
                    <a:lumMod val="25000"/>
                  </a:schemeClr>
                </a:solidFill>
                <a:latin typeface="Trebuchet MS"/>
                <a:cs typeface="Trebuchet MS"/>
              </a:rPr>
              <a:t>Consistency</a:t>
            </a:r>
            <a:r>
              <a:rPr sz="2000" b="1" u="sng" spc="13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is</a:t>
            </a:r>
            <a:r>
              <a:rPr sz="2000" b="1" u="sng" spc="14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Key</a:t>
            </a:r>
            <a:r>
              <a:rPr sz="2000" b="1" dirty="0">
                <a:latin typeface="Trebuchet MS"/>
                <a:cs typeface="Trebuchet MS"/>
              </a:rPr>
              <a:t>:</a:t>
            </a:r>
            <a:r>
              <a:rPr sz="2000" b="1" spc="135" dirty="0">
                <a:latin typeface="Trebuchet MS"/>
                <a:cs typeface="Trebuchet MS"/>
              </a:rPr>
              <a:t> </a:t>
            </a:r>
            <a:r>
              <a:rPr sz="2000" b="1" dirty="0">
                <a:latin typeface="Trebuchet MS"/>
                <a:cs typeface="Trebuchet MS"/>
              </a:rPr>
              <a:t>Consistency</a:t>
            </a:r>
            <a:r>
              <a:rPr sz="2000" b="1" spc="145" dirty="0">
                <a:latin typeface="Trebuchet MS"/>
                <a:cs typeface="Trebuchet MS"/>
              </a:rPr>
              <a:t> </a:t>
            </a:r>
            <a:r>
              <a:rPr sz="2000" b="1" dirty="0">
                <a:latin typeface="Trebuchet MS"/>
                <a:cs typeface="Trebuchet MS"/>
              </a:rPr>
              <a:t>in</a:t>
            </a:r>
            <a:r>
              <a:rPr sz="2000" b="1" spc="145" dirty="0">
                <a:latin typeface="Trebuchet MS"/>
                <a:cs typeface="Trebuchet MS"/>
              </a:rPr>
              <a:t> </a:t>
            </a:r>
            <a:r>
              <a:rPr sz="2000" b="1" dirty="0">
                <a:latin typeface="Trebuchet MS"/>
                <a:cs typeface="Trebuchet MS"/>
              </a:rPr>
              <a:t>content</a:t>
            </a:r>
            <a:r>
              <a:rPr sz="2000" b="1" spc="160" dirty="0">
                <a:latin typeface="Trebuchet MS"/>
                <a:cs typeface="Trebuchet MS"/>
              </a:rPr>
              <a:t> </a:t>
            </a:r>
            <a:r>
              <a:rPr sz="2000" b="1" dirty="0">
                <a:latin typeface="Trebuchet MS"/>
                <a:cs typeface="Trebuchet MS"/>
              </a:rPr>
              <a:t>creation</a:t>
            </a:r>
            <a:r>
              <a:rPr sz="2000" b="1" spc="155" dirty="0">
                <a:latin typeface="Trebuchet MS"/>
                <a:cs typeface="Trebuchet MS"/>
              </a:rPr>
              <a:t> </a:t>
            </a:r>
            <a:r>
              <a:rPr sz="2000" b="1" dirty="0">
                <a:latin typeface="Trebuchet MS"/>
                <a:cs typeface="Trebuchet MS"/>
              </a:rPr>
              <a:t>helps</a:t>
            </a:r>
            <a:r>
              <a:rPr sz="2000" b="1" spc="145" dirty="0">
                <a:latin typeface="Trebuchet MS"/>
                <a:cs typeface="Trebuchet MS"/>
              </a:rPr>
              <a:t> </a:t>
            </a:r>
            <a:r>
              <a:rPr sz="2000" b="1" spc="-25" dirty="0">
                <a:latin typeface="Trebuchet MS"/>
                <a:cs typeface="Trebuchet MS"/>
              </a:rPr>
              <a:t>to 	</a:t>
            </a:r>
            <a:r>
              <a:rPr sz="2000" b="1" dirty="0">
                <a:latin typeface="Trebuchet MS"/>
                <a:cs typeface="Trebuchet MS"/>
              </a:rPr>
              <a:t>establish</a:t>
            </a:r>
            <a:r>
              <a:rPr sz="2000" b="1" spc="145" dirty="0">
                <a:latin typeface="Trebuchet MS"/>
                <a:cs typeface="Trebuchet MS"/>
              </a:rPr>
              <a:t>  </a:t>
            </a:r>
            <a:r>
              <a:rPr sz="2000" b="1" dirty="0">
                <a:latin typeface="Trebuchet MS"/>
                <a:cs typeface="Trebuchet MS"/>
              </a:rPr>
              <a:t>brand</a:t>
            </a:r>
            <a:r>
              <a:rPr sz="2000" b="1" spc="145" dirty="0">
                <a:latin typeface="Trebuchet MS"/>
                <a:cs typeface="Trebuchet MS"/>
              </a:rPr>
              <a:t>  </a:t>
            </a:r>
            <a:r>
              <a:rPr sz="2000" b="1" dirty="0">
                <a:latin typeface="Trebuchet MS"/>
                <a:cs typeface="Trebuchet MS"/>
              </a:rPr>
              <a:t>recognition</a:t>
            </a:r>
            <a:r>
              <a:rPr sz="2000" b="1" spc="150" dirty="0">
                <a:latin typeface="Trebuchet MS"/>
                <a:cs typeface="Trebuchet MS"/>
              </a:rPr>
              <a:t>  </a:t>
            </a:r>
            <a:r>
              <a:rPr sz="2000" b="1" dirty="0">
                <a:latin typeface="Trebuchet MS"/>
                <a:cs typeface="Trebuchet MS"/>
              </a:rPr>
              <a:t>and</a:t>
            </a:r>
            <a:r>
              <a:rPr sz="2000" b="1" spc="140" dirty="0">
                <a:latin typeface="Trebuchet MS"/>
                <a:cs typeface="Trebuchet MS"/>
              </a:rPr>
              <a:t>  </a:t>
            </a:r>
            <a:r>
              <a:rPr sz="2000" b="1" dirty="0">
                <a:latin typeface="Trebuchet MS"/>
                <a:cs typeface="Trebuchet MS"/>
              </a:rPr>
              <a:t>build</a:t>
            </a:r>
            <a:r>
              <a:rPr sz="2000" b="1" spc="145" dirty="0">
                <a:latin typeface="Trebuchet MS"/>
                <a:cs typeface="Trebuchet MS"/>
              </a:rPr>
              <a:t>  </a:t>
            </a:r>
            <a:r>
              <a:rPr sz="2000" b="1" dirty="0">
                <a:latin typeface="Trebuchet MS"/>
                <a:cs typeface="Trebuchet MS"/>
              </a:rPr>
              <a:t>a</a:t>
            </a:r>
            <a:r>
              <a:rPr sz="2000" b="1" spc="140" dirty="0">
                <a:latin typeface="Trebuchet MS"/>
                <a:cs typeface="Trebuchet MS"/>
              </a:rPr>
              <a:t>  </a:t>
            </a:r>
            <a:r>
              <a:rPr sz="2000" b="1" dirty="0">
                <a:latin typeface="Trebuchet MS"/>
                <a:cs typeface="Trebuchet MS"/>
              </a:rPr>
              <a:t>loyal</a:t>
            </a:r>
            <a:r>
              <a:rPr sz="2000" b="1" spc="145" dirty="0">
                <a:latin typeface="Trebuchet MS"/>
                <a:cs typeface="Trebuchet MS"/>
              </a:rPr>
              <a:t>  </a:t>
            </a:r>
            <a:r>
              <a:rPr sz="2000" b="1" spc="-10" dirty="0">
                <a:latin typeface="Trebuchet MS"/>
                <a:cs typeface="Trebuchet MS"/>
              </a:rPr>
              <a:t>audience. 	</a:t>
            </a:r>
            <a:r>
              <a:rPr sz="2000" b="1" dirty="0">
                <a:latin typeface="Trebuchet MS"/>
                <a:cs typeface="Trebuchet MS"/>
              </a:rPr>
              <a:t>Maintaining</a:t>
            </a:r>
            <a:r>
              <a:rPr sz="2000" b="1" spc="415" dirty="0">
                <a:latin typeface="Trebuchet MS"/>
                <a:cs typeface="Trebuchet MS"/>
              </a:rPr>
              <a:t> </a:t>
            </a:r>
            <a:r>
              <a:rPr sz="2000" b="1" dirty="0">
                <a:latin typeface="Trebuchet MS"/>
                <a:cs typeface="Trebuchet MS"/>
              </a:rPr>
              <a:t>a</a:t>
            </a:r>
            <a:r>
              <a:rPr sz="2000" b="1" spc="405" dirty="0">
                <a:latin typeface="Trebuchet MS"/>
                <a:cs typeface="Trebuchet MS"/>
              </a:rPr>
              <a:t> </a:t>
            </a:r>
            <a:r>
              <a:rPr sz="2000" b="1" dirty="0">
                <a:latin typeface="Trebuchet MS"/>
                <a:cs typeface="Trebuchet MS"/>
              </a:rPr>
              <a:t>consistent</a:t>
            </a:r>
            <a:r>
              <a:rPr sz="2000" b="1" spc="415" dirty="0">
                <a:latin typeface="Trebuchet MS"/>
                <a:cs typeface="Trebuchet MS"/>
              </a:rPr>
              <a:t> </a:t>
            </a:r>
            <a:r>
              <a:rPr sz="2000" b="1" dirty="0">
                <a:latin typeface="Trebuchet MS"/>
                <a:cs typeface="Trebuchet MS"/>
              </a:rPr>
              <a:t>brand</a:t>
            </a:r>
            <a:r>
              <a:rPr sz="2000" b="1" spc="425" dirty="0">
                <a:latin typeface="Trebuchet MS"/>
                <a:cs typeface="Trebuchet MS"/>
              </a:rPr>
              <a:t> </a:t>
            </a:r>
            <a:r>
              <a:rPr sz="2000" b="1" dirty="0">
                <a:latin typeface="Trebuchet MS"/>
                <a:cs typeface="Trebuchet MS"/>
              </a:rPr>
              <a:t>voice,</a:t>
            </a:r>
            <a:r>
              <a:rPr sz="2000" b="1" spc="420" dirty="0">
                <a:latin typeface="Trebuchet MS"/>
                <a:cs typeface="Trebuchet MS"/>
              </a:rPr>
              <a:t>  </a:t>
            </a:r>
            <a:r>
              <a:rPr sz="2000" b="1" dirty="0">
                <a:latin typeface="Trebuchet MS"/>
                <a:cs typeface="Trebuchet MS"/>
              </a:rPr>
              <a:t>visual</a:t>
            </a:r>
            <a:r>
              <a:rPr sz="2000" b="1" spc="425" dirty="0">
                <a:latin typeface="Trebuchet MS"/>
                <a:cs typeface="Trebuchet MS"/>
              </a:rPr>
              <a:t> </a:t>
            </a:r>
            <a:r>
              <a:rPr sz="2000" b="1" dirty="0">
                <a:latin typeface="Trebuchet MS"/>
                <a:cs typeface="Trebuchet MS"/>
              </a:rPr>
              <a:t>identity,</a:t>
            </a:r>
            <a:r>
              <a:rPr sz="2000" b="1" spc="409" dirty="0">
                <a:latin typeface="Trebuchet MS"/>
                <a:cs typeface="Trebuchet MS"/>
              </a:rPr>
              <a:t> </a:t>
            </a:r>
            <a:r>
              <a:rPr sz="2000" b="1" spc="-25" dirty="0">
                <a:latin typeface="Trebuchet MS"/>
                <a:cs typeface="Trebuchet MS"/>
              </a:rPr>
              <a:t>and 	</a:t>
            </a:r>
            <a:r>
              <a:rPr sz="2000" b="1" dirty="0">
                <a:latin typeface="Trebuchet MS"/>
                <a:cs typeface="Trebuchet MS"/>
              </a:rPr>
              <a:t>posting</a:t>
            </a:r>
            <a:r>
              <a:rPr sz="2000" b="1" spc="495" dirty="0">
                <a:latin typeface="Trebuchet MS"/>
                <a:cs typeface="Trebuchet MS"/>
              </a:rPr>
              <a:t> </a:t>
            </a:r>
            <a:r>
              <a:rPr sz="2000" b="1" dirty="0">
                <a:latin typeface="Trebuchet MS"/>
                <a:cs typeface="Trebuchet MS"/>
              </a:rPr>
              <a:t>schedule</a:t>
            </a:r>
            <a:r>
              <a:rPr sz="2000" b="1" spc="495" dirty="0">
                <a:latin typeface="Trebuchet MS"/>
                <a:cs typeface="Trebuchet MS"/>
              </a:rPr>
              <a:t> </a:t>
            </a:r>
            <a:r>
              <a:rPr sz="2000" b="1" dirty="0">
                <a:latin typeface="Trebuchet MS"/>
                <a:cs typeface="Trebuchet MS"/>
              </a:rPr>
              <a:t>creates</a:t>
            </a:r>
            <a:r>
              <a:rPr sz="2000" b="1" spc="-50" dirty="0">
                <a:latin typeface="Trebuchet MS"/>
                <a:cs typeface="Trebuchet MS"/>
              </a:rPr>
              <a:t>  </a:t>
            </a:r>
            <a:r>
              <a:rPr sz="2000" b="1" dirty="0">
                <a:latin typeface="Trebuchet MS"/>
                <a:cs typeface="Trebuchet MS"/>
              </a:rPr>
              <a:t>a</a:t>
            </a:r>
            <a:r>
              <a:rPr sz="2000" b="1" spc="490" dirty="0">
                <a:latin typeface="Trebuchet MS"/>
                <a:cs typeface="Trebuchet MS"/>
              </a:rPr>
              <a:t> </a:t>
            </a:r>
            <a:r>
              <a:rPr sz="2000" b="1" dirty="0">
                <a:latin typeface="Trebuchet MS"/>
                <a:cs typeface="Trebuchet MS"/>
              </a:rPr>
              <a:t>cohesive</a:t>
            </a:r>
            <a:r>
              <a:rPr sz="2000" b="1" spc="-50" dirty="0">
                <a:latin typeface="Trebuchet MS"/>
                <a:cs typeface="Trebuchet MS"/>
              </a:rPr>
              <a:t>  </a:t>
            </a:r>
            <a:r>
              <a:rPr sz="2000" b="1" dirty="0">
                <a:latin typeface="Trebuchet MS"/>
                <a:cs typeface="Trebuchet MS"/>
              </a:rPr>
              <a:t>brand</a:t>
            </a:r>
            <a:r>
              <a:rPr sz="2000" b="1" spc="-55" dirty="0">
                <a:latin typeface="Trebuchet MS"/>
                <a:cs typeface="Trebuchet MS"/>
              </a:rPr>
              <a:t>  </a:t>
            </a:r>
            <a:r>
              <a:rPr sz="2000" b="1" dirty="0">
                <a:latin typeface="Trebuchet MS"/>
                <a:cs typeface="Trebuchet MS"/>
              </a:rPr>
              <a:t>experience</a:t>
            </a:r>
            <a:r>
              <a:rPr sz="2000" b="1" spc="-45" dirty="0">
                <a:latin typeface="Trebuchet MS"/>
                <a:cs typeface="Trebuchet MS"/>
              </a:rPr>
              <a:t>  </a:t>
            </a:r>
            <a:r>
              <a:rPr sz="2000" b="1" spc="-25" dirty="0">
                <a:latin typeface="Trebuchet MS"/>
                <a:cs typeface="Trebuchet MS"/>
              </a:rPr>
              <a:t>for 	</a:t>
            </a:r>
            <a:r>
              <a:rPr sz="2000" b="1" dirty="0">
                <a:latin typeface="Trebuchet MS"/>
                <a:cs typeface="Trebuchet MS"/>
              </a:rPr>
              <a:t>the</a:t>
            </a:r>
            <a:r>
              <a:rPr sz="2000" b="1" spc="-40" dirty="0">
                <a:latin typeface="Trebuchet MS"/>
                <a:cs typeface="Trebuchet MS"/>
              </a:rPr>
              <a:t> </a:t>
            </a:r>
            <a:r>
              <a:rPr sz="2000" b="1" spc="-10" dirty="0">
                <a:latin typeface="Trebuchet MS"/>
                <a:cs typeface="Trebuchet MS"/>
              </a:rPr>
              <a:t>audience.</a:t>
            </a:r>
            <a:endParaRPr sz="2000" dirty="0">
              <a:latin typeface="Trebuchet MS"/>
              <a:cs typeface="Trebuchet MS"/>
            </a:endParaRPr>
          </a:p>
          <a:p>
            <a:pPr>
              <a:lnSpc>
                <a:spcPct val="100000"/>
              </a:lnSpc>
              <a:buFont typeface="Trebuchet MS"/>
              <a:buAutoNum type="arabicPeriod"/>
            </a:pPr>
            <a:endParaRPr sz="2300" dirty="0">
              <a:latin typeface="Trebuchet MS"/>
              <a:cs typeface="Trebuchet MS"/>
            </a:endParaRPr>
          </a:p>
          <a:p>
            <a:pPr>
              <a:lnSpc>
                <a:spcPct val="100000"/>
              </a:lnSpc>
              <a:spcBef>
                <a:spcPts val="55"/>
              </a:spcBef>
              <a:buFont typeface="Trebuchet MS"/>
              <a:buAutoNum type="arabicPeriod"/>
            </a:pPr>
            <a:endParaRPr sz="1750" dirty="0">
              <a:latin typeface="Trebuchet MS"/>
              <a:cs typeface="Trebuchet MS"/>
            </a:endParaRPr>
          </a:p>
          <a:p>
            <a:pPr marL="355600" marR="191770" indent="-343535">
              <a:lnSpc>
                <a:spcPct val="100000"/>
              </a:lnSpc>
              <a:buAutoNum type="arabicPeriod"/>
              <a:tabLst>
                <a:tab pos="356870" algn="l"/>
                <a:tab pos="2363470" algn="l"/>
                <a:tab pos="4490720" algn="l"/>
                <a:tab pos="6383020" algn="l"/>
              </a:tabLst>
            </a:pPr>
            <a:r>
              <a:rPr sz="2000" b="1" u="sng" dirty="0">
                <a:solidFill>
                  <a:schemeClr val="bg2">
                    <a:lumMod val="25000"/>
                  </a:schemeClr>
                </a:solidFill>
                <a:latin typeface="Trebuchet MS"/>
                <a:cs typeface="Trebuchet MS"/>
              </a:rPr>
              <a:t>Quality</a:t>
            </a:r>
            <a:r>
              <a:rPr sz="2000" b="1" u="sng" spc="-60"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Over</a:t>
            </a:r>
            <a:r>
              <a:rPr sz="2000" b="1" u="sng" spc="-6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Quantity</a:t>
            </a:r>
            <a:r>
              <a:rPr sz="2000" b="1" dirty="0">
                <a:latin typeface="Trebuchet MS"/>
                <a:cs typeface="Trebuchet MS"/>
              </a:rPr>
              <a:t>:</a:t>
            </a:r>
            <a:r>
              <a:rPr sz="2000" b="1" spc="-70" dirty="0">
                <a:latin typeface="Trebuchet MS"/>
                <a:cs typeface="Trebuchet MS"/>
              </a:rPr>
              <a:t> </a:t>
            </a:r>
            <a:r>
              <a:rPr lang="en-US" sz="2000" b="1" spc="-70" dirty="0">
                <a:latin typeface="Trebuchet MS"/>
                <a:cs typeface="Trebuchet MS"/>
              </a:rPr>
              <a:t> </a:t>
            </a:r>
            <a:r>
              <a:rPr sz="2000" b="1" dirty="0">
                <a:latin typeface="Trebuchet MS"/>
                <a:cs typeface="Trebuchet MS"/>
              </a:rPr>
              <a:t>While</a:t>
            </a:r>
            <a:r>
              <a:rPr sz="2000" b="1" spc="-30" dirty="0">
                <a:latin typeface="Trebuchet MS"/>
                <a:cs typeface="Trebuchet MS"/>
              </a:rPr>
              <a:t> </a:t>
            </a:r>
            <a:r>
              <a:rPr sz="2000" b="1" dirty="0">
                <a:latin typeface="Trebuchet MS"/>
                <a:cs typeface="Trebuchet MS"/>
              </a:rPr>
              <a:t>it's</a:t>
            </a:r>
            <a:r>
              <a:rPr sz="2000" b="1" spc="-70" dirty="0">
                <a:latin typeface="Trebuchet MS"/>
                <a:cs typeface="Trebuchet MS"/>
              </a:rPr>
              <a:t> </a:t>
            </a:r>
            <a:r>
              <a:rPr sz="2000" b="1" dirty="0">
                <a:latin typeface="Trebuchet MS"/>
                <a:cs typeface="Trebuchet MS"/>
              </a:rPr>
              <a:t>important</a:t>
            </a:r>
            <a:r>
              <a:rPr sz="2000" b="1" spc="-30" dirty="0">
                <a:latin typeface="Trebuchet MS"/>
                <a:cs typeface="Trebuchet MS"/>
              </a:rPr>
              <a:t> </a:t>
            </a:r>
            <a:r>
              <a:rPr sz="2000" b="1" dirty="0">
                <a:latin typeface="Trebuchet MS"/>
                <a:cs typeface="Trebuchet MS"/>
              </a:rPr>
              <a:t>to</a:t>
            </a:r>
            <a:r>
              <a:rPr sz="2000" b="1" spc="-70" dirty="0">
                <a:latin typeface="Trebuchet MS"/>
                <a:cs typeface="Trebuchet MS"/>
              </a:rPr>
              <a:t> </a:t>
            </a:r>
            <a:r>
              <a:rPr sz="2000" b="1" spc="-10" dirty="0">
                <a:latin typeface="Trebuchet MS"/>
                <a:cs typeface="Trebuchet MS"/>
              </a:rPr>
              <a:t>consistently 	</a:t>
            </a:r>
            <a:r>
              <a:rPr sz="2000" b="1" dirty="0">
                <a:latin typeface="Trebuchet MS"/>
                <a:cs typeface="Trebuchet MS"/>
              </a:rPr>
              <a:t>create</a:t>
            </a:r>
            <a:r>
              <a:rPr sz="2000" b="1" spc="-75" dirty="0">
                <a:latin typeface="Trebuchet MS"/>
                <a:cs typeface="Trebuchet MS"/>
              </a:rPr>
              <a:t> </a:t>
            </a:r>
            <a:r>
              <a:rPr sz="2000" b="1" spc="-10" dirty="0">
                <a:latin typeface="Trebuchet MS"/>
                <a:cs typeface="Trebuchet MS"/>
              </a:rPr>
              <a:t>content,</a:t>
            </a:r>
            <a:r>
              <a:rPr sz="2000" b="1" dirty="0">
                <a:latin typeface="Trebuchet MS"/>
                <a:cs typeface="Trebuchet MS"/>
              </a:rPr>
              <a:t>	focusing</a:t>
            </a:r>
            <a:r>
              <a:rPr sz="2000" b="1" spc="-50" dirty="0">
                <a:latin typeface="Trebuchet MS"/>
                <a:cs typeface="Trebuchet MS"/>
              </a:rPr>
              <a:t> </a:t>
            </a:r>
            <a:r>
              <a:rPr sz="2000" b="1" dirty="0">
                <a:latin typeface="Trebuchet MS"/>
                <a:cs typeface="Trebuchet MS"/>
              </a:rPr>
              <a:t>on</a:t>
            </a:r>
            <a:r>
              <a:rPr sz="2000" b="1" spc="-50" dirty="0">
                <a:latin typeface="Trebuchet MS"/>
                <a:cs typeface="Trebuchet MS"/>
              </a:rPr>
              <a:t> </a:t>
            </a:r>
            <a:r>
              <a:rPr sz="2000" b="1" dirty="0">
                <a:latin typeface="Trebuchet MS"/>
                <a:cs typeface="Trebuchet MS"/>
              </a:rPr>
              <a:t>quality</a:t>
            </a:r>
            <a:r>
              <a:rPr sz="2000" b="1" spc="-55" dirty="0">
                <a:latin typeface="Trebuchet MS"/>
                <a:cs typeface="Trebuchet MS"/>
              </a:rPr>
              <a:t> </a:t>
            </a:r>
            <a:r>
              <a:rPr sz="2000" b="1" dirty="0">
                <a:latin typeface="Trebuchet MS"/>
                <a:cs typeface="Trebuchet MS"/>
              </a:rPr>
              <a:t>should</a:t>
            </a:r>
            <a:r>
              <a:rPr sz="2000" b="1" spc="-15" dirty="0">
                <a:latin typeface="Trebuchet MS"/>
                <a:cs typeface="Trebuchet MS"/>
              </a:rPr>
              <a:t> </a:t>
            </a:r>
            <a:r>
              <a:rPr sz="2000" b="1" dirty="0">
                <a:latin typeface="Trebuchet MS"/>
                <a:cs typeface="Trebuchet MS"/>
              </a:rPr>
              <a:t>take</a:t>
            </a:r>
            <a:r>
              <a:rPr sz="2000" b="1" spc="-70" dirty="0">
                <a:latin typeface="Trebuchet MS"/>
                <a:cs typeface="Trebuchet MS"/>
              </a:rPr>
              <a:t> </a:t>
            </a:r>
            <a:r>
              <a:rPr sz="2000" b="1" spc="-10" dirty="0">
                <a:latin typeface="Trebuchet MS"/>
                <a:cs typeface="Trebuchet MS"/>
              </a:rPr>
              <a:t>precedence 	</a:t>
            </a:r>
            <a:r>
              <a:rPr sz="2000" b="1" dirty="0">
                <a:latin typeface="Trebuchet MS"/>
                <a:cs typeface="Trebuchet MS"/>
              </a:rPr>
              <a:t>over</a:t>
            </a:r>
            <a:r>
              <a:rPr sz="2000" b="1" spc="-85" dirty="0">
                <a:latin typeface="Trebuchet MS"/>
                <a:cs typeface="Trebuchet MS"/>
              </a:rPr>
              <a:t> </a:t>
            </a:r>
            <a:r>
              <a:rPr sz="2000" b="1" spc="-25" dirty="0">
                <a:latin typeface="Trebuchet MS"/>
                <a:cs typeface="Trebuchet MS"/>
              </a:rPr>
              <a:t>quantity.</a:t>
            </a:r>
            <a:r>
              <a:rPr sz="2000" b="1" spc="-45" dirty="0">
                <a:latin typeface="Trebuchet MS"/>
                <a:cs typeface="Trebuchet MS"/>
              </a:rPr>
              <a:t> </a:t>
            </a:r>
            <a:r>
              <a:rPr sz="2000" b="1" spc="-35" dirty="0">
                <a:latin typeface="Trebuchet MS"/>
                <a:cs typeface="Trebuchet MS"/>
              </a:rPr>
              <a:t>Well-</a:t>
            </a:r>
            <a:r>
              <a:rPr sz="2000" b="1" dirty="0">
                <a:latin typeface="Trebuchet MS"/>
                <a:cs typeface="Trebuchet MS"/>
              </a:rPr>
              <a:t>produced</a:t>
            </a:r>
            <a:r>
              <a:rPr sz="2000" b="1" spc="25" dirty="0">
                <a:latin typeface="Trebuchet MS"/>
                <a:cs typeface="Trebuchet MS"/>
              </a:rPr>
              <a:t> </a:t>
            </a:r>
            <a:r>
              <a:rPr sz="2000" b="1" spc="-25" dirty="0">
                <a:latin typeface="Trebuchet MS"/>
                <a:cs typeface="Trebuchet MS"/>
              </a:rPr>
              <a:t>and</a:t>
            </a:r>
            <a:r>
              <a:rPr sz="2000" b="1" dirty="0">
                <a:latin typeface="Trebuchet MS"/>
                <a:cs typeface="Trebuchet MS"/>
              </a:rPr>
              <a:t>	thoughtful</a:t>
            </a:r>
            <a:r>
              <a:rPr sz="2000" b="1" spc="-60" dirty="0">
                <a:latin typeface="Trebuchet MS"/>
                <a:cs typeface="Trebuchet MS"/>
              </a:rPr>
              <a:t> </a:t>
            </a:r>
            <a:r>
              <a:rPr sz="2000" b="1" dirty="0">
                <a:latin typeface="Trebuchet MS"/>
                <a:cs typeface="Trebuchet MS"/>
              </a:rPr>
              <a:t>content</a:t>
            </a:r>
            <a:r>
              <a:rPr sz="2000" b="1" spc="-70" dirty="0">
                <a:latin typeface="Trebuchet MS"/>
                <a:cs typeface="Trebuchet MS"/>
              </a:rPr>
              <a:t> </a:t>
            </a:r>
            <a:r>
              <a:rPr sz="2000" b="1" spc="-10" dirty="0">
                <a:latin typeface="Trebuchet MS"/>
                <a:cs typeface="Trebuchet MS"/>
              </a:rPr>
              <a:t>tends 	</a:t>
            </a:r>
            <a:r>
              <a:rPr sz="2000" b="1" dirty="0">
                <a:latin typeface="Trebuchet MS"/>
                <a:cs typeface="Trebuchet MS"/>
              </a:rPr>
              <a:t>to</a:t>
            </a:r>
            <a:r>
              <a:rPr sz="2000" b="1" spc="-60" dirty="0">
                <a:latin typeface="Trebuchet MS"/>
                <a:cs typeface="Trebuchet MS"/>
              </a:rPr>
              <a:t> </a:t>
            </a:r>
            <a:r>
              <a:rPr sz="2000" b="1" dirty="0">
                <a:latin typeface="Trebuchet MS"/>
                <a:cs typeface="Trebuchet MS"/>
              </a:rPr>
              <a:t>have</a:t>
            </a:r>
            <a:r>
              <a:rPr sz="2000" b="1" spc="-30" dirty="0">
                <a:latin typeface="Trebuchet MS"/>
                <a:cs typeface="Trebuchet MS"/>
              </a:rPr>
              <a:t> </a:t>
            </a:r>
            <a:r>
              <a:rPr sz="2000" b="1" dirty="0">
                <a:latin typeface="Trebuchet MS"/>
                <a:cs typeface="Trebuchet MS"/>
              </a:rPr>
              <a:t>a</a:t>
            </a:r>
            <a:r>
              <a:rPr sz="2000" b="1" spc="-60" dirty="0">
                <a:latin typeface="Trebuchet MS"/>
                <a:cs typeface="Trebuchet MS"/>
              </a:rPr>
              <a:t> </a:t>
            </a:r>
            <a:r>
              <a:rPr sz="2000" b="1" dirty="0">
                <a:latin typeface="Trebuchet MS"/>
                <a:cs typeface="Trebuchet MS"/>
              </a:rPr>
              <a:t>more</a:t>
            </a:r>
            <a:r>
              <a:rPr sz="2000" b="1" spc="-10" dirty="0">
                <a:latin typeface="Trebuchet MS"/>
                <a:cs typeface="Trebuchet MS"/>
              </a:rPr>
              <a:t> </a:t>
            </a:r>
            <a:r>
              <a:rPr sz="2000" b="1" dirty="0">
                <a:latin typeface="Trebuchet MS"/>
                <a:cs typeface="Trebuchet MS"/>
              </a:rPr>
              <a:t>significant</a:t>
            </a:r>
            <a:r>
              <a:rPr sz="2000" b="1" spc="-65" dirty="0">
                <a:latin typeface="Trebuchet MS"/>
                <a:cs typeface="Trebuchet MS"/>
              </a:rPr>
              <a:t> </a:t>
            </a:r>
            <a:r>
              <a:rPr sz="2000" b="1" dirty="0">
                <a:latin typeface="Trebuchet MS"/>
                <a:cs typeface="Trebuchet MS"/>
              </a:rPr>
              <a:t>impact</a:t>
            </a:r>
            <a:r>
              <a:rPr sz="2000" b="1" spc="-15" dirty="0">
                <a:latin typeface="Trebuchet MS"/>
                <a:cs typeface="Trebuchet MS"/>
              </a:rPr>
              <a:t> </a:t>
            </a:r>
            <a:r>
              <a:rPr sz="2000" b="1" dirty="0">
                <a:latin typeface="Trebuchet MS"/>
                <a:cs typeface="Trebuchet MS"/>
              </a:rPr>
              <a:t>and</a:t>
            </a:r>
            <a:r>
              <a:rPr sz="2000" b="1" spc="-60" dirty="0">
                <a:latin typeface="Trebuchet MS"/>
                <a:cs typeface="Trebuchet MS"/>
              </a:rPr>
              <a:t> </a:t>
            </a:r>
            <a:r>
              <a:rPr sz="2000" b="1" dirty="0">
                <a:latin typeface="Trebuchet MS"/>
                <a:cs typeface="Trebuchet MS"/>
              </a:rPr>
              <a:t>can</a:t>
            </a:r>
            <a:r>
              <a:rPr sz="2000" b="1" spc="-40" dirty="0">
                <a:latin typeface="Trebuchet MS"/>
                <a:cs typeface="Trebuchet MS"/>
              </a:rPr>
              <a:t> </a:t>
            </a:r>
            <a:r>
              <a:rPr sz="2000" b="1" dirty="0">
                <a:latin typeface="Trebuchet MS"/>
                <a:cs typeface="Trebuchet MS"/>
              </a:rPr>
              <a:t>lead</a:t>
            </a:r>
            <a:r>
              <a:rPr sz="2000" b="1" spc="-45" dirty="0">
                <a:latin typeface="Trebuchet MS"/>
                <a:cs typeface="Trebuchet MS"/>
              </a:rPr>
              <a:t> </a:t>
            </a:r>
            <a:r>
              <a:rPr sz="2000" b="1" spc="-25" dirty="0">
                <a:latin typeface="Trebuchet MS"/>
                <a:cs typeface="Trebuchet MS"/>
              </a:rPr>
              <a:t>to</a:t>
            </a:r>
            <a:r>
              <a:rPr sz="2000" b="1" dirty="0">
                <a:latin typeface="Trebuchet MS"/>
                <a:cs typeface="Trebuchet MS"/>
              </a:rPr>
              <a:t>	</a:t>
            </a:r>
            <a:r>
              <a:rPr sz="2000" b="1" spc="-10" dirty="0">
                <a:latin typeface="Trebuchet MS"/>
                <a:cs typeface="Trebuchet MS"/>
              </a:rPr>
              <a:t>higher 	</a:t>
            </a:r>
            <a:r>
              <a:rPr sz="2000" b="1" dirty="0">
                <a:latin typeface="Trebuchet MS"/>
                <a:cs typeface="Trebuchet MS"/>
              </a:rPr>
              <a:t>engagement</a:t>
            </a:r>
            <a:r>
              <a:rPr sz="2000" b="1" spc="-95" dirty="0">
                <a:latin typeface="Trebuchet MS"/>
                <a:cs typeface="Trebuchet MS"/>
              </a:rPr>
              <a:t> </a:t>
            </a:r>
            <a:r>
              <a:rPr sz="2000" b="1" dirty="0">
                <a:latin typeface="Trebuchet MS"/>
                <a:cs typeface="Trebuchet MS"/>
              </a:rPr>
              <a:t>and</a:t>
            </a:r>
            <a:r>
              <a:rPr sz="2000" b="1" spc="-80" dirty="0">
                <a:latin typeface="Trebuchet MS"/>
                <a:cs typeface="Trebuchet MS"/>
              </a:rPr>
              <a:t> </a:t>
            </a:r>
            <a:r>
              <a:rPr sz="2000" b="1" dirty="0">
                <a:latin typeface="Trebuchet MS"/>
                <a:cs typeface="Trebuchet MS"/>
              </a:rPr>
              <a:t>brand</a:t>
            </a:r>
            <a:r>
              <a:rPr sz="2000" b="1" spc="-60" dirty="0">
                <a:latin typeface="Trebuchet MS"/>
                <a:cs typeface="Trebuchet MS"/>
              </a:rPr>
              <a:t> </a:t>
            </a:r>
            <a:r>
              <a:rPr sz="2000" b="1" spc="-10" dirty="0">
                <a:latin typeface="Trebuchet MS"/>
                <a:cs typeface="Trebuchet MS"/>
              </a:rPr>
              <a:t>loyalty.</a:t>
            </a:r>
            <a:endParaRPr sz="2000" dirty="0">
              <a:latin typeface="Trebuchet MS"/>
              <a:cs typeface="Trebuchet MS"/>
            </a:endParaRPr>
          </a:p>
          <a:p>
            <a:pPr>
              <a:lnSpc>
                <a:spcPct val="100000"/>
              </a:lnSpc>
              <a:buFont typeface="Trebuchet MS"/>
              <a:buAutoNum type="arabicPeriod"/>
            </a:pPr>
            <a:endParaRPr sz="2300" dirty="0">
              <a:latin typeface="Trebuchet MS"/>
              <a:cs typeface="Trebuchet MS"/>
            </a:endParaRPr>
          </a:p>
          <a:p>
            <a:pPr marL="355600" marR="129539" indent="-343535">
              <a:lnSpc>
                <a:spcPct val="100000"/>
              </a:lnSpc>
              <a:spcBef>
                <a:spcPts val="1945"/>
              </a:spcBef>
              <a:buAutoNum type="arabicPeriod"/>
              <a:tabLst>
                <a:tab pos="356870" algn="l"/>
                <a:tab pos="1936114" algn="l"/>
                <a:tab pos="4995545" algn="l"/>
                <a:tab pos="6718934" algn="l"/>
              </a:tabLst>
            </a:pPr>
            <a:r>
              <a:rPr sz="2000" b="1" u="sng" dirty="0">
                <a:solidFill>
                  <a:schemeClr val="bg2">
                    <a:lumMod val="25000"/>
                  </a:schemeClr>
                </a:solidFill>
                <a:latin typeface="Trebuchet MS"/>
                <a:cs typeface="Trebuchet MS"/>
              </a:rPr>
              <a:t>Building</a:t>
            </a:r>
            <a:r>
              <a:rPr sz="2000" b="1" u="sng" spc="-5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Relationships</a:t>
            </a:r>
            <a:r>
              <a:rPr sz="2000" b="1" u="sng" spc="-75" dirty="0">
                <a:solidFill>
                  <a:schemeClr val="bg2">
                    <a:lumMod val="25000"/>
                  </a:schemeClr>
                </a:solidFill>
                <a:latin typeface="Trebuchet MS"/>
                <a:cs typeface="Trebuchet MS"/>
              </a:rPr>
              <a:t> </a:t>
            </a:r>
            <a:r>
              <a:rPr sz="2000" b="1" u="sng" dirty="0">
                <a:solidFill>
                  <a:schemeClr val="bg2">
                    <a:lumMod val="25000"/>
                  </a:schemeClr>
                </a:solidFill>
                <a:latin typeface="Trebuchet MS"/>
                <a:cs typeface="Trebuchet MS"/>
              </a:rPr>
              <a:t>and</a:t>
            </a:r>
            <a:r>
              <a:rPr sz="2000" b="1" u="sng" spc="-80" dirty="0">
                <a:solidFill>
                  <a:schemeClr val="bg2">
                    <a:lumMod val="25000"/>
                  </a:schemeClr>
                </a:solidFill>
                <a:latin typeface="Trebuchet MS"/>
                <a:cs typeface="Trebuchet MS"/>
              </a:rPr>
              <a:t> </a:t>
            </a:r>
            <a:r>
              <a:rPr sz="2000" b="1" u="sng" spc="-10" dirty="0">
                <a:solidFill>
                  <a:schemeClr val="bg2">
                    <a:lumMod val="25000"/>
                  </a:schemeClr>
                </a:solidFill>
                <a:latin typeface="Trebuchet MS"/>
                <a:cs typeface="Trebuchet MS"/>
              </a:rPr>
              <a:t>Collaborations</a:t>
            </a:r>
            <a:r>
              <a:rPr sz="2000" b="1" spc="-10" dirty="0">
                <a:latin typeface="Trebuchet MS"/>
                <a:cs typeface="Trebuchet MS"/>
              </a:rPr>
              <a:t>:</a:t>
            </a:r>
            <a:r>
              <a:rPr sz="2000" b="1" spc="-30" dirty="0">
                <a:latin typeface="Trebuchet MS"/>
                <a:cs typeface="Trebuchet MS"/>
              </a:rPr>
              <a:t> </a:t>
            </a:r>
            <a:r>
              <a:rPr sz="2000" b="1" spc="-10" dirty="0">
                <a:latin typeface="Trebuchet MS"/>
                <a:cs typeface="Trebuchet MS"/>
              </a:rPr>
              <a:t>Collaboration </a:t>
            </a:r>
            <a:r>
              <a:rPr sz="2000" b="1" spc="-20" dirty="0">
                <a:latin typeface="Trebuchet MS"/>
                <a:cs typeface="Trebuchet MS"/>
              </a:rPr>
              <a:t>with </a:t>
            </a:r>
            <a:r>
              <a:rPr lang="en-IN" sz="2000" b="1" spc="-20" dirty="0">
                <a:latin typeface="Trebuchet MS"/>
                <a:cs typeface="Trebuchet MS"/>
              </a:rPr>
              <a:t>	</a:t>
            </a:r>
            <a:r>
              <a:rPr sz="2000" b="1" spc="-10" dirty="0">
                <a:latin typeface="Trebuchet MS"/>
                <a:cs typeface="Trebuchet MS"/>
              </a:rPr>
              <a:t>influencers,</a:t>
            </a:r>
            <a:r>
              <a:rPr sz="2000" b="1" dirty="0">
                <a:latin typeface="Trebuchet MS"/>
                <a:cs typeface="Trebuchet MS"/>
              </a:rPr>
              <a:t>	partners,</a:t>
            </a:r>
            <a:r>
              <a:rPr sz="2000" b="1" spc="-45" dirty="0">
                <a:latin typeface="Trebuchet MS"/>
                <a:cs typeface="Trebuchet MS"/>
              </a:rPr>
              <a:t> </a:t>
            </a:r>
            <a:r>
              <a:rPr sz="2000" b="1" dirty="0">
                <a:latin typeface="Trebuchet MS"/>
                <a:cs typeface="Trebuchet MS"/>
              </a:rPr>
              <a:t>or</a:t>
            </a:r>
            <a:r>
              <a:rPr sz="2000" b="1" spc="-70" dirty="0">
                <a:latin typeface="Trebuchet MS"/>
                <a:cs typeface="Trebuchet MS"/>
              </a:rPr>
              <a:t> </a:t>
            </a:r>
            <a:r>
              <a:rPr sz="2000" b="1" dirty="0">
                <a:latin typeface="Trebuchet MS"/>
                <a:cs typeface="Trebuchet MS"/>
              </a:rPr>
              <a:t>customers</a:t>
            </a:r>
            <a:r>
              <a:rPr sz="2000" b="1" spc="-40" dirty="0">
                <a:latin typeface="Trebuchet MS"/>
                <a:cs typeface="Trebuchet MS"/>
              </a:rPr>
              <a:t> </a:t>
            </a:r>
            <a:r>
              <a:rPr sz="2000" b="1" dirty="0">
                <a:latin typeface="Trebuchet MS"/>
                <a:cs typeface="Trebuchet MS"/>
              </a:rPr>
              <a:t>can</a:t>
            </a:r>
            <a:r>
              <a:rPr sz="2000" b="1" spc="-55" dirty="0">
                <a:latin typeface="Trebuchet MS"/>
                <a:cs typeface="Trebuchet MS"/>
              </a:rPr>
              <a:t> </a:t>
            </a:r>
            <a:r>
              <a:rPr sz="2000" b="1" dirty="0">
                <a:latin typeface="Trebuchet MS"/>
                <a:cs typeface="Trebuchet MS"/>
              </a:rPr>
              <a:t>provide</a:t>
            </a:r>
            <a:r>
              <a:rPr sz="2000" b="1" spc="-55" dirty="0">
                <a:latin typeface="Trebuchet MS"/>
                <a:cs typeface="Trebuchet MS"/>
              </a:rPr>
              <a:t> </a:t>
            </a:r>
            <a:r>
              <a:rPr sz="2000" b="1" spc="-10" dirty="0">
                <a:latin typeface="Trebuchet MS"/>
                <a:cs typeface="Trebuchet MS"/>
              </a:rPr>
              <a:t>fresh 	</a:t>
            </a:r>
            <a:r>
              <a:rPr sz="2000" b="1" dirty="0">
                <a:latin typeface="Trebuchet MS"/>
                <a:cs typeface="Trebuchet MS"/>
              </a:rPr>
              <a:t>perspectives</a:t>
            </a:r>
            <a:r>
              <a:rPr sz="2000" b="1" spc="-50" dirty="0">
                <a:latin typeface="Trebuchet MS"/>
                <a:cs typeface="Trebuchet MS"/>
              </a:rPr>
              <a:t> </a:t>
            </a:r>
            <a:r>
              <a:rPr sz="2000" b="1" dirty="0">
                <a:latin typeface="Trebuchet MS"/>
                <a:cs typeface="Trebuchet MS"/>
              </a:rPr>
              <a:t>and</a:t>
            </a:r>
            <a:r>
              <a:rPr sz="2000" b="1" spc="-60" dirty="0">
                <a:latin typeface="Trebuchet MS"/>
                <a:cs typeface="Trebuchet MS"/>
              </a:rPr>
              <a:t> </a:t>
            </a:r>
            <a:r>
              <a:rPr sz="2000" b="1" dirty="0">
                <a:latin typeface="Trebuchet MS"/>
                <a:cs typeface="Trebuchet MS"/>
              </a:rPr>
              <a:t>expand</a:t>
            </a:r>
            <a:r>
              <a:rPr sz="2000" b="1" spc="-60" dirty="0">
                <a:latin typeface="Trebuchet MS"/>
                <a:cs typeface="Trebuchet MS"/>
              </a:rPr>
              <a:t> </a:t>
            </a:r>
            <a:r>
              <a:rPr sz="2000" b="1" dirty="0">
                <a:latin typeface="Trebuchet MS"/>
                <a:cs typeface="Trebuchet MS"/>
              </a:rPr>
              <a:t>the</a:t>
            </a:r>
            <a:r>
              <a:rPr sz="2000" b="1" spc="-65" dirty="0">
                <a:latin typeface="Trebuchet MS"/>
                <a:cs typeface="Trebuchet MS"/>
              </a:rPr>
              <a:t> </a:t>
            </a:r>
            <a:r>
              <a:rPr sz="2000" b="1" dirty="0">
                <a:latin typeface="Trebuchet MS"/>
                <a:cs typeface="Trebuchet MS"/>
              </a:rPr>
              <a:t>reach</a:t>
            </a:r>
            <a:r>
              <a:rPr sz="2000" b="1" spc="-30" dirty="0">
                <a:latin typeface="Trebuchet MS"/>
                <a:cs typeface="Trebuchet MS"/>
              </a:rPr>
              <a:t> </a:t>
            </a:r>
            <a:r>
              <a:rPr sz="2000" b="1" spc="-25" dirty="0">
                <a:latin typeface="Trebuchet MS"/>
                <a:cs typeface="Trebuchet MS"/>
              </a:rPr>
              <a:t>of</a:t>
            </a:r>
            <a:r>
              <a:rPr sz="2000" b="1" dirty="0">
                <a:latin typeface="Trebuchet MS"/>
                <a:cs typeface="Trebuchet MS"/>
              </a:rPr>
              <a:t>	the</a:t>
            </a:r>
            <a:r>
              <a:rPr sz="2000" b="1" spc="-90" dirty="0">
                <a:latin typeface="Trebuchet MS"/>
                <a:cs typeface="Trebuchet MS"/>
              </a:rPr>
              <a:t> </a:t>
            </a:r>
            <a:r>
              <a:rPr sz="2000" b="1" dirty="0">
                <a:latin typeface="Trebuchet MS"/>
                <a:cs typeface="Trebuchet MS"/>
              </a:rPr>
              <a:t>brand's</a:t>
            </a:r>
            <a:r>
              <a:rPr sz="2000" b="1" spc="-60" dirty="0">
                <a:latin typeface="Trebuchet MS"/>
                <a:cs typeface="Trebuchet MS"/>
              </a:rPr>
              <a:t> </a:t>
            </a:r>
            <a:r>
              <a:rPr sz="2000" b="1" spc="-10" dirty="0">
                <a:latin typeface="Trebuchet MS"/>
                <a:cs typeface="Trebuchet MS"/>
              </a:rPr>
              <a:t>content. 	Collaborations</a:t>
            </a:r>
            <a:r>
              <a:rPr sz="2000" b="1" spc="15" dirty="0">
                <a:latin typeface="Trebuchet MS"/>
                <a:cs typeface="Trebuchet MS"/>
              </a:rPr>
              <a:t> </a:t>
            </a:r>
            <a:r>
              <a:rPr sz="2000" b="1" dirty="0">
                <a:latin typeface="Trebuchet MS"/>
                <a:cs typeface="Trebuchet MS"/>
              </a:rPr>
              <a:t>help</a:t>
            </a:r>
            <a:r>
              <a:rPr sz="2000" b="1" spc="-55" dirty="0">
                <a:latin typeface="Trebuchet MS"/>
                <a:cs typeface="Trebuchet MS"/>
              </a:rPr>
              <a:t> </a:t>
            </a:r>
            <a:r>
              <a:rPr sz="2000" b="1" dirty="0">
                <a:latin typeface="Trebuchet MS"/>
                <a:cs typeface="Trebuchet MS"/>
              </a:rPr>
              <a:t>tap</a:t>
            </a:r>
            <a:r>
              <a:rPr sz="2000" b="1" spc="-65" dirty="0">
                <a:latin typeface="Trebuchet MS"/>
                <a:cs typeface="Trebuchet MS"/>
              </a:rPr>
              <a:t> </a:t>
            </a:r>
            <a:r>
              <a:rPr sz="2000" b="1" dirty="0">
                <a:latin typeface="Trebuchet MS"/>
                <a:cs typeface="Trebuchet MS"/>
              </a:rPr>
              <a:t>into</a:t>
            </a:r>
            <a:r>
              <a:rPr sz="2000" b="1" spc="-70" dirty="0">
                <a:latin typeface="Trebuchet MS"/>
                <a:cs typeface="Trebuchet MS"/>
              </a:rPr>
              <a:t> </a:t>
            </a:r>
            <a:r>
              <a:rPr sz="2000" b="1" dirty="0">
                <a:latin typeface="Trebuchet MS"/>
                <a:cs typeface="Trebuchet MS"/>
              </a:rPr>
              <a:t>new</a:t>
            </a:r>
            <a:r>
              <a:rPr sz="2000" b="1" spc="-70" dirty="0">
                <a:latin typeface="Trebuchet MS"/>
                <a:cs typeface="Trebuchet MS"/>
              </a:rPr>
              <a:t> </a:t>
            </a:r>
            <a:r>
              <a:rPr sz="2000" b="1" dirty="0">
                <a:latin typeface="Trebuchet MS"/>
                <a:cs typeface="Trebuchet MS"/>
              </a:rPr>
              <a:t>audiences,</a:t>
            </a:r>
            <a:r>
              <a:rPr sz="2000" b="1" spc="-35" dirty="0">
                <a:latin typeface="Trebuchet MS"/>
                <a:cs typeface="Trebuchet MS"/>
              </a:rPr>
              <a:t> </a:t>
            </a:r>
            <a:r>
              <a:rPr sz="2000" b="1" dirty="0">
                <a:latin typeface="Trebuchet MS"/>
                <a:cs typeface="Trebuchet MS"/>
              </a:rPr>
              <a:t>bring</a:t>
            </a:r>
            <a:r>
              <a:rPr sz="2000" b="1" spc="-45" dirty="0">
                <a:latin typeface="Trebuchet MS"/>
                <a:cs typeface="Trebuchet MS"/>
              </a:rPr>
              <a:t> </a:t>
            </a:r>
            <a:r>
              <a:rPr sz="2000" b="1" spc="-25" dirty="0">
                <a:latin typeface="Trebuchet MS"/>
                <a:cs typeface="Trebuchet MS"/>
              </a:rPr>
              <a:t>in</a:t>
            </a:r>
            <a:r>
              <a:rPr sz="2000" b="1" dirty="0">
                <a:latin typeface="Trebuchet MS"/>
                <a:cs typeface="Trebuchet MS"/>
              </a:rPr>
              <a:t>	</a:t>
            </a:r>
            <a:r>
              <a:rPr sz="2000" b="1" spc="-10" dirty="0">
                <a:latin typeface="Trebuchet MS"/>
                <a:cs typeface="Trebuchet MS"/>
              </a:rPr>
              <a:t>diverse 	</a:t>
            </a:r>
            <a:r>
              <a:rPr sz="2000" b="1" dirty="0">
                <a:latin typeface="Trebuchet MS"/>
                <a:cs typeface="Trebuchet MS"/>
              </a:rPr>
              <a:t>ideas,</a:t>
            </a:r>
            <a:r>
              <a:rPr sz="2000" b="1" spc="-60" dirty="0">
                <a:latin typeface="Trebuchet MS"/>
                <a:cs typeface="Trebuchet MS"/>
              </a:rPr>
              <a:t> </a:t>
            </a:r>
            <a:r>
              <a:rPr sz="2000" b="1" dirty="0">
                <a:latin typeface="Trebuchet MS"/>
                <a:cs typeface="Trebuchet MS"/>
              </a:rPr>
              <a:t>and</a:t>
            </a:r>
            <a:r>
              <a:rPr sz="2000" b="1" spc="-55" dirty="0">
                <a:latin typeface="Trebuchet MS"/>
                <a:cs typeface="Trebuchet MS"/>
              </a:rPr>
              <a:t> </a:t>
            </a:r>
            <a:r>
              <a:rPr sz="2000" b="1" dirty="0">
                <a:latin typeface="Trebuchet MS"/>
                <a:cs typeface="Trebuchet MS"/>
              </a:rPr>
              <a:t>create</a:t>
            </a:r>
            <a:r>
              <a:rPr sz="2000" b="1" spc="-50" dirty="0">
                <a:latin typeface="Trebuchet MS"/>
                <a:cs typeface="Trebuchet MS"/>
              </a:rPr>
              <a:t> </a:t>
            </a:r>
            <a:r>
              <a:rPr sz="2000" b="1" dirty="0">
                <a:latin typeface="Trebuchet MS"/>
                <a:cs typeface="Trebuchet MS"/>
              </a:rPr>
              <a:t>engaging</a:t>
            </a:r>
            <a:r>
              <a:rPr sz="2000" b="1" spc="-80" dirty="0">
                <a:latin typeface="Trebuchet MS"/>
                <a:cs typeface="Trebuchet MS"/>
              </a:rPr>
              <a:t> </a:t>
            </a:r>
            <a:r>
              <a:rPr sz="2000" b="1" spc="-10" dirty="0">
                <a:latin typeface="Trebuchet MS"/>
                <a:cs typeface="Trebuchet MS"/>
              </a:rPr>
              <a:t>content.</a:t>
            </a:r>
            <a:endParaRPr sz="2000" dirty="0">
              <a:latin typeface="Trebuchet MS"/>
              <a:cs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612576" y="395279"/>
            <a:ext cx="9937104" cy="298928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300" dirty="0">
                <a:solidFill>
                  <a:srgbClr val="001F5F"/>
                </a:solidFill>
                <a:latin typeface="MS PGothic" panose="020B0600070205080204" pitchFamily="34" charset="-128"/>
                <a:ea typeface="MS PGothic" panose="020B0600070205080204" pitchFamily="34" charset="-128"/>
                <a:cs typeface="MS PGothic"/>
              </a:rPr>
              <a:t>I am</a:t>
            </a:r>
            <a:r>
              <a:rPr lang="en-US" sz="2300" dirty="0">
                <a:solidFill>
                  <a:srgbClr val="001F5F"/>
                </a:solidFill>
                <a:latin typeface="MS PGothic" panose="020B0600070205080204" pitchFamily="34" charset="-128"/>
                <a:ea typeface="MS PGothic" panose="020B0600070205080204" pitchFamily="34" charset="-128"/>
                <a:cs typeface="MS PGothic"/>
              </a:rPr>
              <a:t>  </a:t>
            </a:r>
            <a:r>
              <a:rPr lang="en-IN" sz="2300" dirty="0">
                <a:solidFill>
                  <a:srgbClr val="001F5F"/>
                </a:solidFill>
                <a:latin typeface="MS PGothic"/>
                <a:cs typeface="MS PGothic"/>
              </a:rPr>
              <a:t>SOMAYAJULA SUR</a:t>
            </a:r>
            <a:r>
              <a:rPr lang="en-GB" sz="2300" dirty="0">
                <a:solidFill>
                  <a:srgbClr val="001F5F"/>
                </a:solidFill>
                <a:latin typeface="MS PGothic"/>
                <a:cs typeface="MS PGothic"/>
              </a:rPr>
              <a:t>YA</a:t>
            </a:r>
            <a:r>
              <a:rPr lang="en-IN" sz="2300" dirty="0">
                <a:solidFill>
                  <a:srgbClr val="001F5F"/>
                </a:solidFill>
                <a:latin typeface="MS PGothic"/>
                <a:cs typeface="MS PGothic"/>
              </a:rPr>
              <a:t>NARAYANA </a:t>
            </a:r>
            <a:r>
              <a:rPr lang="en-US" sz="2300" spc="35" dirty="0">
                <a:solidFill>
                  <a:srgbClr val="001F5F"/>
                </a:solidFill>
                <a:latin typeface="MS PGothic"/>
                <a:cs typeface="MS PGothic"/>
              </a:rPr>
              <a:t>, </a:t>
            </a:r>
            <a:r>
              <a:rPr lang="en-GB" sz="23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1384995"/>
          </a:xfrm>
          <a:prstGeom prst="rect">
            <a:avLst/>
          </a:prstGeom>
          <a:noFill/>
        </p:spPr>
        <p:txBody>
          <a:bodyPr wrap="square">
            <a:spAutoFit/>
          </a:bodyPr>
          <a:lstStyle/>
          <a:p>
            <a:pPr algn="just"/>
            <a:r>
              <a:rPr lang="en-US" b="1" dirty="0">
                <a:latin typeface="+mj-lt"/>
              </a:rPr>
              <a:t>  </a:t>
            </a:r>
            <a:r>
              <a:rPr lang="en-US" sz="2800" spc="300" dirty="0">
                <a:solidFill>
                  <a:schemeClr val="tx2">
                    <a:lumMod val="75000"/>
                  </a:schemeClr>
                </a:solidFill>
                <a:latin typeface="MS PGothic" panose="020B0600070205080204" pitchFamily="34" charset="-128"/>
                <a:ea typeface="MS PGothic" panose="020B0600070205080204" pitchFamily="34" charset="-128"/>
              </a:rPr>
              <a:t>1. Power 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Post Creation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Designs/ Video Editing </a:t>
            </a:r>
          </a:p>
        </p:txBody>
      </p:sp>
    </p:spTree>
    <p:extLst>
      <p:ext uri="{BB962C8B-B14F-4D97-AF65-F5344CB8AC3E}">
        <p14:creationId xmlns:p14="http://schemas.microsoft.com/office/powerpoint/2010/main" val="578436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64704" y="-99392"/>
            <a:ext cx="12861397" cy="887807"/>
          </a:xfrm>
          <a:prstGeom prst="rect">
            <a:avLst/>
          </a:prstGeom>
        </p:spPr>
        <p:txBody>
          <a:bodyPr vert="horz" wrap="square" lIns="0" tIns="147701" rIns="0" bIns="0" rtlCol="0">
            <a:spAutoFit/>
          </a:bodyPr>
          <a:lstStyle/>
          <a:p>
            <a:pPr marL="24130" algn="ctr">
              <a:lnSpc>
                <a:spcPct val="100000"/>
              </a:lnSpc>
              <a:spcBef>
                <a:spcPts val="100"/>
              </a:spcBef>
            </a:pPr>
            <a:r>
              <a:rPr sz="2400" dirty="0"/>
              <a:t>Comprehensive</a:t>
            </a:r>
            <a:r>
              <a:rPr sz="2400" spc="-15" dirty="0"/>
              <a:t> </a:t>
            </a:r>
            <a:r>
              <a:rPr sz="2400" dirty="0"/>
              <a:t>Digital</a:t>
            </a:r>
            <a:r>
              <a:rPr sz="2400" spc="-55" dirty="0"/>
              <a:t> </a:t>
            </a:r>
            <a:r>
              <a:rPr sz="2400" dirty="0"/>
              <a:t>Marketing</a:t>
            </a:r>
            <a:r>
              <a:rPr sz="2400" spc="-25" dirty="0"/>
              <a:t> </a:t>
            </a:r>
            <a:r>
              <a:rPr sz="2400" dirty="0"/>
              <a:t>Project</a:t>
            </a:r>
            <a:r>
              <a:rPr sz="2400" spc="-50" dirty="0"/>
              <a:t> </a:t>
            </a:r>
            <a:r>
              <a:rPr sz="2400" spc="-20" dirty="0"/>
              <a:t>Work</a:t>
            </a:r>
            <a:br>
              <a:rPr lang="en-GB" sz="2400" spc="-20" dirty="0"/>
            </a:br>
            <a:r>
              <a:rPr lang="en-GB" sz="2400" spc="-20" dirty="0"/>
              <a:t>On Noise</a:t>
            </a:r>
            <a:endParaRPr sz="2400" dirty="0"/>
          </a:p>
        </p:txBody>
      </p:sp>
      <p:sp>
        <p:nvSpPr>
          <p:cNvPr id="4" name="object 4"/>
          <p:cNvSpPr txBox="1"/>
          <p:nvPr/>
        </p:nvSpPr>
        <p:spPr>
          <a:xfrm>
            <a:off x="-108520" y="395279"/>
            <a:ext cx="8928992" cy="3112390"/>
          </a:xfrm>
          <a:prstGeom prst="rect">
            <a:avLst/>
          </a:prstGeom>
        </p:spPr>
        <p:txBody>
          <a:bodyPr vert="horz" wrap="square" lIns="0" tIns="12700" rIns="0" bIns="0" rtlCol="0">
            <a:spAutoFit/>
          </a:bodyPr>
          <a:lstStyle/>
          <a:p>
            <a:pPr marL="358775" algn="ctr">
              <a:lnSpc>
                <a:spcPct val="100000"/>
              </a:lnSpc>
              <a:spcBef>
                <a:spcPts val="100"/>
              </a:spcBef>
            </a:pPr>
            <a:endParaRPr lang="en-US" sz="2450" b="1" u="sng" spc="-70" dirty="0">
              <a:solidFill>
                <a:srgbClr val="7D5F00"/>
              </a:solidFill>
              <a:uFill>
                <a:solidFill>
                  <a:srgbClr val="7D5F00"/>
                </a:solidFill>
              </a:uFill>
              <a:latin typeface="Trebuchet MS"/>
              <a:cs typeface="Trebuchet MS"/>
            </a:endParaRPr>
          </a:p>
          <a:p>
            <a:pPr marL="358775" algn="ctr">
              <a:lnSpc>
                <a:spcPct val="100000"/>
              </a:lnSpc>
              <a:spcBef>
                <a:spcPts val="100"/>
              </a:spcBef>
            </a:pPr>
            <a:r>
              <a:rPr sz="2450" b="1" u="sng" spc="-70" dirty="0">
                <a:solidFill>
                  <a:srgbClr val="7D5F00"/>
                </a:solidFill>
                <a:uFill>
                  <a:solidFill>
                    <a:srgbClr val="7D5F00"/>
                  </a:solidFill>
                </a:uFill>
                <a:latin typeface="Trebuchet MS"/>
                <a:cs typeface="Trebuchet MS"/>
              </a:rPr>
              <a:t>Team</a:t>
            </a:r>
            <a:r>
              <a:rPr sz="2450" b="1" u="sng" spc="-105" dirty="0">
                <a:solidFill>
                  <a:srgbClr val="7D5F00"/>
                </a:solidFill>
                <a:uFill>
                  <a:solidFill>
                    <a:srgbClr val="7D5F00"/>
                  </a:solidFill>
                </a:uFill>
                <a:latin typeface="Trebuchet MS"/>
                <a:cs typeface="Trebuchet MS"/>
              </a:rPr>
              <a:t> </a:t>
            </a:r>
            <a:r>
              <a:rPr lang="en-US" sz="2450" b="1" u="sng" spc="-10" dirty="0">
                <a:solidFill>
                  <a:srgbClr val="7D5F00"/>
                </a:solidFill>
                <a:uFill>
                  <a:solidFill>
                    <a:srgbClr val="7D5F00"/>
                  </a:solidFill>
                </a:uFill>
                <a:latin typeface="Trebuchet MS"/>
                <a:cs typeface="Trebuchet MS"/>
              </a:rPr>
              <a:t>Members</a:t>
            </a:r>
            <a:r>
              <a:rPr lang="en-US" sz="2450" b="1" spc="-10" dirty="0">
                <a:solidFill>
                  <a:srgbClr val="7D5F00"/>
                </a:solidFill>
                <a:uFill>
                  <a:solidFill>
                    <a:srgbClr val="7D5F00"/>
                  </a:solidFill>
                </a:uFill>
                <a:latin typeface="Trebuchet MS"/>
                <a:cs typeface="Trebuchet MS"/>
              </a:rPr>
              <a:t>  </a:t>
            </a:r>
          </a:p>
          <a:p>
            <a:pPr marL="358775" algn="ctr">
              <a:lnSpc>
                <a:spcPct val="100000"/>
              </a:lnSpc>
              <a:spcBef>
                <a:spcPts val="100"/>
              </a:spcBef>
            </a:pPr>
            <a:r>
              <a:rPr lang="en-US" sz="2450" b="1" u="sng" spc="-10" dirty="0">
                <a:solidFill>
                  <a:srgbClr val="7D5F00"/>
                </a:solidFill>
                <a:uFill>
                  <a:solidFill>
                    <a:srgbClr val="7D5F00"/>
                  </a:solidFill>
                </a:uFill>
                <a:latin typeface="Trebuchet MS"/>
                <a:cs typeface="Trebuchet MS"/>
              </a:rPr>
              <a:t>Acknowledgement</a:t>
            </a:r>
            <a:endParaRPr lang="en-US" sz="2450" b="1" u="sng" spc="-10" dirty="0">
              <a:uFill>
                <a:solidFill>
                  <a:srgbClr val="7D5F00"/>
                </a:solidFill>
              </a:uFill>
              <a:latin typeface="Trebuchet MS"/>
              <a:cs typeface="Trebuchet MS"/>
            </a:endParaRPr>
          </a:p>
          <a:p>
            <a:pPr marL="358775" algn="ctr">
              <a:lnSpc>
                <a:spcPct val="100000"/>
              </a:lnSpc>
              <a:spcBef>
                <a:spcPts val="100"/>
              </a:spcBef>
            </a:pPr>
            <a:endParaRPr lang="en-IN" sz="2450" b="1" u="sng" spc="-10" dirty="0">
              <a:solidFill>
                <a:srgbClr val="001F5F"/>
              </a:solidFill>
              <a:uFill>
                <a:solidFill>
                  <a:srgbClr val="7D5F00"/>
                </a:solidFill>
              </a:uFill>
              <a:latin typeface="Trebuchet MS"/>
              <a:cs typeface="MS PGothic"/>
            </a:endParaRPr>
          </a:p>
          <a:p>
            <a:pPr marL="358775" algn="ctr">
              <a:lnSpc>
                <a:spcPct val="100000"/>
              </a:lnSpc>
              <a:spcBef>
                <a:spcPts val="100"/>
              </a:spcBef>
            </a:pPr>
            <a:r>
              <a:rPr lang="en-GB" sz="2500" dirty="0">
                <a:solidFill>
                  <a:srgbClr val="001F5F"/>
                </a:solidFill>
                <a:latin typeface="MS PGothic" panose="020B0600070205080204" pitchFamily="34" charset="-128"/>
                <a:ea typeface="MS PGothic" panose="020B0600070205080204" pitchFamily="34" charset="-128"/>
                <a:cs typeface="MS PGothic"/>
              </a:rPr>
              <a:t>I am</a:t>
            </a:r>
            <a:r>
              <a:rPr lang="en-US" sz="2500" dirty="0">
                <a:solidFill>
                  <a:srgbClr val="001F5F"/>
                </a:solidFill>
                <a:latin typeface="MS PGothic" panose="020B0600070205080204" pitchFamily="34" charset="-128"/>
                <a:ea typeface="MS PGothic" panose="020B0600070205080204" pitchFamily="34" charset="-128"/>
                <a:cs typeface="MS PGothic"/>
              </a:rPr>
              <a:t>  </a:t>
            </a:r>
            <a:r>
              <a:rPr lang="en-US" sz="2500" dirty="0">
                <a:solidFill>
                  <a:srgbClr val="001F5F"/>
                </a:solidFill>
                <a:latin typeface="MS PGothic"/>
                <a:cs typeface="MS PGothic"/>
              </a:rPr>
              <a:t> KAMMA SAI SREE ANEESHA </a:t>
            </a:r>
            <a:r>
              <a:rPr lang="en-US" sz="2500" spc="35" dirty="0">
                <a:solidFill>
                  <a:srgbClr val="001F5F"/>
                </a:solidFill>
                <a:latin typeface="MS PGothic"/>
                <a:cs typeface="MS PGothic"/>
              </a:rPr>
              <a:t>, </a:t>
            </a:r>
            <a:r>
              <a:rPr lang="en-GB" sz="2500" spc="35" dirty="0">
                <a:solidFill>
                  <a:srgbClr val="001F5F"/>
                </a:solidFill>
                <a:latin typeface="MS PGothic"/>
                <a:cs typeface="MS PGothic"/>
              </a:rPr>
              <a:t>as a Team Member I have done these following Work in this Project</a:t>
            </a:r>
          </a:p>
          <a:p>
            <a:pPr marL="1847850" marR="1083945" indent="-688975">
              <a:lnSpc>
                <a:spcPts val="5880"/>
              </a:lnSpc>
              <a:spcBef>
                <a:spcPts val="665"/>
              </a:spcBef>
            </a:pPr>
            <a:endParaRPr lang="en-GB" sz="2400" spc="300" dirty="0">
              <a:solidFill>
                <a:schemeClr val="tx2">
                  <a:lumMod val="75000"/>
                </a:schemeClr>
              </a:solidFill>
              <a:latin typeface="MS PGothic"/>
              <a:cs typeface="MS PGothic"/>
            </a:endParaRPr>
          </a:p>
        </p:txBody>
      </p:sp>
      <p:sp>
        <p:nvSpPr>
          <p:cNvPr id="6" name="TextBox 5">
            <a:extLst>
              <a:ext uri="{FF2B5EF4-FFF2-40B4-BE49-F238E27FC236}">
                <a16:creationId xmlns:a16="http://schemas.microsoft.com/office/drawing/2014/main" id="{2AE4A059-5051-7929-4EDE-B9D0A9BF90B6}"/>
              </a:ext>
            </a:extLst>
          </p:cNvPr>
          <p:cNvSpPr txBox="1"/>
          <p:nvPr/>
        </p:nvSpPr>
        <p:spPr>
          <a:xfrm>
            <a:off x="539552" y="3212976"/>
            <a:ext cx="10081120" cy="2246769"/>
          </a:xfrm>
          <a:prstGeom prst="rect">
            <a:avLst/>
          </a:prstGeom>
          <a:noFill/>
        </p:spPr>
        <p:txBody>
          <a:bodyPr wrap="square">
            <a:spAutoFit/>
          </a:bodyPr>
          <a:lstStyle/>
          <a:p>
            <a:pPr algn="just"/>
            <a:r>
              <a:rPr lang="en-US" b="1" dirty="0">
                <a:latin typeface="+mj-lt"/>
              </a:rPr>
              <a:t>  </a:t>
            </a:r>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endParaRPr lang="en-US" sz="2800" spc="300" dirty="0">
              <a:solidFill>
                <a:schemeClr val="tx2">
                  <a:lumMod val="75000"/>
                </a:schemeClr>
              </a:solidFill>
              <a:latin typeface="MS PGothic" panose="020B0600070205080204" pitchFamily="34" charset="-128"/>
              <a:ea typeface="MS PGothic" panose="020B0600070205080204" pitchFamily="34" charset="-128"/>
            </a:endParaRP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1. Powerpoint Presentation</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2. Social Media Ad Campaigns </a:t>
            </a:r>
          </a:p>
          <a:p>
            <a:pPr algn="just"/>
            <a:r>
              <a:rPr lang="en-US" sz="2800" spc="300" dirty="0">
                <a:solidFill>
                  <a:schemeClr val="tx2">
                    <a:lumMod val="75000"/>
                  </a:schemeClr>
                </a:solidFill>
                <a:latin typeface="MS PGothic" panose="020B0600070205080204" pitchFamily="34" charset="-128"/>
                <a:ea typeface="MS PGothic" panose="020B0600070205080204" pitchFamily="34" charset="-128"/>
              </a:rPr>
              <a:t> 3. Email Ad Campaigns </a:t>
            </a:r>
          </a:p>
        </p:txBody>
      </p:sp>
    </p:spTree>
    <p:extLst>
      <p:ext uri="{BB962C8B-B14F-4D97-AF65-F5344CB8AC3E}">
        <p14:creationId xmlns:p14="http://schemas.microsoft.com/office/powerpoint/2010/main" val="2203711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679195" y="1189735"/>
            <a:ext cx="3000375" cy="299720"/>
          </a:xfrm>
          <a:prstGeom prst="rect">
            <a:avLst/>
          </a:prstGeom>
        </p:spPr>
        <p:txBody>
          <a:bodyPr vert="horz" wrap="square" lIns="0" tIns="12700" rIns="0" bIns="0" rtlCol="0">
            <a:spAutoFit/>
          </a:bodyPr>
          <a:lstStyle/>
          <a:p>
            <a:pPr marL="326390" indent="-313690">
              <a:lnSpc>
                <a:spcPct val="100000"/>
              </a:lnSpc>
              <a:spcBef>
                <a:spcPts val="100"/>
              </a:spcBef>
              <a:buSzPct val="77777"/>
              <a:buFont typeface="Wingdings"/>
              <a:buChar char=""/>
              <a:tabLst>
                <a:tab pos="326390" algn="l"/>
              </a:tabLst>
            </a:pPr>
            <a:r>
              <a:rPr sz="1800" b="1" spc="-10" dirty="0">
                <a:latin typeface="Calibri"/>
                <a:cs typeface="Calibri"/>
              </a:rPr>
              <a:t>Company</a:t>
            </a:r>
            <a:r>
              <a:rPr sz="1800" b="1" spc="-100" dirty="0">
                <a:latin typeface="Calibri"/>
                <a:cs typeface="Calibri"/>
              </a:rPr>
              <a:t> </a:t>
            </a:r>
            <a:r>
              <a:rPr sz="1800" b="1" dirty="0">
                <a:latin typeface="Calibri"/>
                <a:cs typeface="Calibri"/>
              </a:rPr>
              <a:t>/</a:t>
            </a:r>
            <a:r>
              <a:rPr sz="1800" b="1" spc="40" dirty="0">
                <a:latin typeface="Calibri"/>
                <a:cs typeface="Calibri"/>
              </a:rPr>
              <a:t> </a:t>
            </a:r>
            <a:r>
              <a:rPr sz="1800" b="1" spc="-65" dirty="0">
                <a:latin typeface="Calibri"/>
                <a:cs typeface="Calibri"/>
              </a:rPr>
              <a:t>Topic</a:t>
            </a:r>
            <a:r>
              <a:rPr sz="1800" b="1" spc="-95" dirty="0">
                <a:latin typeface="Calibri"/>
                <a:cs typeface="Calibri"/>
              </a:rPr>
              <a:t> </a:t>
            </a:r>
            <a:r>
              <a:rPr sz="1800" b="1" dirty="0">
                <a:latin typeface="Calibri"/>
                <a:cs typeface="Calibri"/>
              </a:rPr>
              <a:t>for</a:t>
            </a:r>
            <a:r>
              <a:rPr sz="1800" b="1" spc="30" dirty="0">
                <a:latin typeface="Calibri"/>
                <a:cs typeface="Calibri"/>
              </a:rPr>
              <a:t> </a:t>
            </a:r>
            <a:r>
              <a:rPr sz="1800" b="1" spc="-10" dirty="0">
                <a:latin typeface="Calibri"/>
                <a:cs typeface="Calibri"/>
              </a:rPr>
              <a:t>project:</a:t>
            </a:r>
            <a:endParaRPr sz="1800">
              <a:latin typeface="Calibri"/>
              <a:cs typeface="Calibri"/>
            </a:endParaRPr>
          </a:p>
        </p:txBody>
      </p:sp>
      <p:sp>
        <p:nvSpPr>
          <p:cNvPr id="3" name="object 3"/>
          <p:cNvSpPr txBox="1"/>
          <p:nvPr/>
        </p:nvSpPr>
        <p:spPr>
          <a:xfrm>
            <a:off x="3844544" y="1189736"/>
            <a:ext cx="2328545" cy="329565"/>
          </a:xfrm>
          <a:prstGeom prst="rect">
            <a:avLst/>
          </a:prstGeom>
        </p:spPr>
        <p:txBody>
          <a:bodyPr vert="horz" wrap="square" lIns="0" tIns="11430" rIns="0" bIns="0" rtlCol="0">
            <a:spAutoFit/>
          </a:bodyPr>
          <a:lstStyle/>
          <a:p>
            <a:pPr marL="12700">
              <a:lnSpc>
                <a:spcPct val="100000"/>
              </a:lnSpc>
              <a:spcBef>
                <a:spcPts val="90"/>
              </a:spcBef>
            </a:pPr>
            <a:r>
              <a:rPr lang="en-US" sz="2000" b="1" dirty="0">
                <a:latin typeface="Calibri"/>
                <a:cs typeface="Calibri"/>
              </a:rPr>
              <a:t>NOISE</a:t>
            </a:r>
            <a:endParaRPr sz="2000" dirty="0">
              <a:latin typeface="Calibri"/>
              <a:cs typeface="Calibri"/>
            </a:endParaRPr>
          </a:p>
        </p:txBody>
      </p:sp>
      <p:sp>
        <p:nvSpPr>
          <p:cNvPr id="4" name="object 4"/>
          <p:cNvSpPr txBox="1"/>
          <p:nvPr/>
        </p:nvSpPr>
        <p:spPr>
          <a:xfrm>
            <a:off x="536244" y="2020061"/>
            <a:ext cx="2771775" cy="1099185"/>
          </a:xfrm>
          <a:prstGeom prst="rect">
            <a:avLst/>
          </a:prstGeom>
        </p:spPr>
        <p:txBody>
          <a:bodyPr vert="horz" wrap="square" lIns="0" tIns="12700" rIns="0" bIns="0" rtlCol="0">
            <a:spAutoFit/>
          </a:bodyPr>
          <a:lstStyle/>
          <a:p>
            <a:pPr marL="469900" indent="-314325">
              <a:lnSpc>
                <a:spcPct val="100000"/>
              </a:lnSpc>
              <a:spcBef>
                <a:spcPts val="100"/>
              </a:spcBef>
              <a:buSzPct val="77777"/>
              <a:buFont typeface="Wingdings"/>
              <a:buChar char=""/>
              <a:tabLst>
                <a:tab pos="469900" algn="l"/>
              </a:tabLst>
            </a:pPr>
            <a:r>
              <a:rPr sz="1800" b="1" dirty="0">
                <a:latin typeface="Calibri"/>
                <a:cs typeface="Calibri"/>
              </a:rPr>
              <a:t>Research</a:t>
            </a:r>
            <a:r>
              <a:rPr sz="1800" b="1" spc="-195" dirty="0">
                <a:latin typeface="Calibri"/>
                <a:cs typeface="Calibri"/>
              </a:rPr>
              <a:t> </a:t>
            </a:r>
            <a:r>
              <a:rPr sz="1800" b="1" spc="-10" dirty="0">
                <a:latin typeface="Calibri"/>
                <a:cs typeface="Calibri"/>
              </a:rPr>
              <a:t>Brand</a:t>
            </a:r>
            <a:r>
              <a:rPr sz="1800" b="1" spc="-70" dirty="0">
                <a:latin typeface="Calibri"/>
                <a:cs typeface="Calibri"/>
              </a:rPr>
              <a:t> </a:t>
            </a:r>
            <a:r>
              <a:rPr sz="1800" b="1" spc="-10" dirty="0">
                <a:latin typeface="Calibri"/>
                <a:cs typeface="Calibri"/>
              </a:rPr>
              <a:t>Identity:</a:t>
            </a:r>
            <a:endParaRPr sz="1800" dirty="0">
              <a:latin typeface="Calibri"/>
              <a:cs typeface="Calibri"/>
            </a:endParaRPr>
          </a:p>
          <a:p>
            <a:pPr>
              <a:lnSpc>
                <a:spcPct val="100000"/>
              </a:lnSpc>
            </a:pPr>
            <a:endParaRPr sz="1800" dirty="0">
              <a:latin typeface="Calibri"/>
              <a:cs typeface="Calibri"/>
            </a:endParaRPr>
          </a:p>
          <a:p>
            <a:pPr>
              <a:lnSpc>
                <a:spcPct val="100000"/>
              </a:lnSpc>
              <a:spcBef>
                <a:spcPts val="40"/>
              </a:spcBef>
            </a:pPr>
            <a:endParaRPr sz="1550" dirty="0">
              <a:latin typeface="Calibri"/>
              <a:cs typeface="Calibri"/>
            </a:endParaRPr>
          </a:p>
          <a:p>
            <a:pPr marL="12700">
              <a:lnSpc>
                <a:spcPct val="100000"/>
              </a:lnSpc>
            </a:pPr>
            <a:r>
              <a:rPr sz="1800" b="1" dirty="0">
                <a:latin typeface="Times New Roman"/>
                <a:cs typeface="Times New Roman"/>
              </a:rPr>
              <a:t>Brand</a:t>
            </a:r>
            <a:r>
              <a:rPr sz="1800" b="1" spc="-35" dirty="0">
                <a:latin typeface="Times New Roman"/>
                <a:cs typeface="Times New Roman"/>
              </a:rPr>
              <a:t> </a:t>
            </a:r>
            <a:r>
              <a:rPr sz="1800" b="1" spc="-20" dirty="0">
                <a:latin typeface="Times New Roman"/>
                <a:cs typeface="Times New Roman"/>
              </a:rPr>
              <a:t>logo:</a:t>
            </a:r>
            <a:endParaRPr sz="1800" dirty="0">
              <a:latin typeface="Times New Roman"/>
              <a:cs typeface="Times New Roman"/>
            </a:endParaRPr>
          </a:p>
        </p:txBody>
      </p:sp>
      <p:sp>
        <p:nvSpPr>
          <p:cNvPr id="5" name="object 5"/>
          <p:cNvSpPr txBox="1"/>
          <p:nvPr/>
        </p:nvSpPr>
        <p:spPr>
          <a:xfrm>
            <a:off x="283708" y="3933056"/>
            <a:ext cx="8860292" cy="1610697"/>
          </a:xfrm>
          <a:prstGeom prst="rect">
            <a:avLst/>
          </a:prstGeom>
        </p:spPr>
        <p:txBody>
          <a:bodyPr vert="horz" wrap="square" lIns="0" tIns="12700" rIns="0" bIns="0" rtlCol="0">
            <a:spAutoFit/>
          </a:bodyPr>
          <a:lstStyle/>
          <a:p>
            <a:pPr marL="12700">
              <a:lnSpc>
                <a:spcPct val="100000"/>
              </a:lnSpc>
              <a:spcBef>
                <a:spcPts val="100"/>
              </a:spcBef>
            </a:pPr>
            <a:r>
              <a:rPr sz="1800" b="1" dirty="0">
                <a:latin typeface="Times New Roman"/>
                <a:cs typeface="Times New Roman"/>
              </a:rPr>
              <a:t>Brand</a:t>
            </a:r>
            <a:r>
              <a:rPr sz="1800" b="1" spc="-10" dirty="0">
                <a:latin typeface="Times New Roman"/>
                <a:cs typeface="Times New Roman"/>
              </a:rPr>
              <a:t> </a:t>
            </a:r>
            <a:r>
              <a:rPr sz="1800" b="1" dirty="0">
                <a:latin typeface="Times New Roman"/>
                <a:cs typeface="Times New Roman"/>
              </a:rPr>
              <a:t>colours</a:t>
            </a:r>
            <a:r>
              <a:rPr sz="1800" b="1" spc="30" dirty="0">
                <a:latin typeface="Times New Roman"/>
                <a:cs typeface="Times New Roman"/>
              </a:rPr>
              <a:t> </a:t>
            </a:r>
            <a:r>
              <a:rPr sz="1800" b="1" dirty="0">
                <a:latin typeface="Times New Roman"/>
                <a:cs typeface="Times New Roman"/>
              </a:rPr>
              <a:t>:</a:t>
            </a:r>
            <a:r>
              <a:rPr sz="1800" b="1" spc="-10" dirty="0">
                <a:latin typeface="Times New Roman"/>
                <a:cs typeface="Times New Roman"/>
              </a:rPr>
              <a:t> </a:t>
            </a:r>
            <a:r>
              <a:rPr lang="en-US" sz="2400" b="1" spc="-10" dirty="0">
                <a:latin typeface="Trebuchet MS"/>
              </a:rPr>
              <a:t>Black</a:t>
            </a:r>
            <a:r>
              <a:rPr lang="en-US" sz="1800" b="1" spc="-10" dirty="0">
                <a:latin typeface="Times New Roman"/>
                <a:cs typeface="Times New Roman"/>
              </a:rPr>
              <a:t> </a:t>
            </a:r>
            <a:r>
              <a:rPr sz="2400" b="1" dirty="0">
                <a:latin typeface="Trebuchet MS"/>
                <a:cs typeface="Trebuchet MS"/>
              </a:rPr>
              <a:t>and</a:t>
            </a:r>
            <a:r>
              <a:rPr sz="2400" b="1" spc="-30" dirty="0">
                <a:latin typeface="Trebuchet MS"/>
                <a:cs typeface="Trebuchet MS"/>
              </a:rPr>
              <a:t> </a:t>
            </a:r>
            <a:r>
              <a:rPr lang="en-US" sz="2400" b="1" spc="-10" dirty="0">
                <a:latin typeface="Trebuchet MS"/>
              </a:rPr>
              <a:t>White</a:t>
            </a:r>
            <a:endParaRPr sz="2400" b="1" spc="-10" dirty="0">
              <a:latin typeface="Trebuchet MS"/>
            </a:endParaRPr>
          </a:p>
          <a:p>
            <a:pPr marL="12700">
              <a:lnSpc>
                <a:spcPct val="100000"/>
              </a:lnSpc>
              <a:spcBef>
                <a:spcPts val="2210"/>
              </a:spcBef>
            </a:pPr>
            <a:r>
              <a:rPr sz="1800" b="1" dirty="0">
                <a:latin typeface="Times New Roman"/>
                <a:cs typeface="Times New Roman"/>
              </a:rPr>
              <a:t>Brand</a:t>
            </a:r>
            <a:r>
              <a:rPr sz="1800" b="1" spc="-15" dirty="0">
                <a:latin typeface="Times New Roman"/>
                <a:cs typeface="Times New Roman"/>
              </a:rPr>
              <a:t> </a:t>
            </a:r>
            <a:r>
              <a:rPr sz="1800" b="1" dirty="0">
                <a:latin typeface="Times New Roman"/>
                <a:cs typeface="Times New Roman"/>
              </a:rPr>
              <a:t>tagline</a:t>
            </a:r>
            <a:r>
              <a:rPr sz="1800" b="1" spc="-5" dirty="0">
                <a:latin typeface="Times New Roman"/>
                <a:cs typeface="Times New Roman"/>
              </a:rPr>
              <a:t> </a:t>
            </a:r>
            <a:r>
              <a:rPr sz="1800" b="1" dirty="0">
                <a:latin typeface="Times New Roman"/>
                <a:cs typeface="Times New Roman"/>
              </a:rPr>
              <a:t>:</a:t>
            </a:r>
            <a:r>
              <a:rPr sz="1800" b="1" spc="40" dirty="0">
                <a:latin typeface="Times New Roman"/>
                <a:cs typeface="Times New Roman"/>
              </a:rPr>
              <a:t> </a:t>
            </a:r>
            <a:r>
              <a:rPr lang="en-US" sz="2400" b="1" dirty="0">
                <a:latin typeface="Trebuchet MS"/>
                <a:cs typeface="Trebuchet MS"/>
              </a:rPr>
              <a:t>“As we seek we find, as we explore we discover”</a:t>
            </a:r>
            <a:r>
              <a:rPr sz="2400" b="1" spc="-10" dirty="0">
                <a:latin typeface="Trebuchet MS"/>
                <a:cs typeface="Trebuchet MS"/>
              </a:rPr>
              <a:t>.</a:t>
            </a:r>
            <a:endParaRPr sz="2400" dirty="0">
              <a:latin typeface="Trebuchet MS"/>
              <a:cs typeface="Trebuchet MS"/>
            </a:endParaRPr>
          </a:p>
          <a:p>
            <a:pPr marL="12700">
              <a:lnSpc>
                <a:spcPct val="100000"/>
              </a:lnSpc>
              <a:spcBef>
                <a:spcPts val="2105"/>
              </a:spcBef>
              <a:tabLst>
                <a:tab pos="1759585" algn="l"/>
              </a:tabLst>
            </a:pPr>
            <a:r>
              <a:rPr sz="1800" b="1" dirty="0">
                <a:latin typeface="Times New Roman"/>
                <a:cs typeface="Times New Roman"/>
              </a:rPr>
              <a:t>Brand’s</a:t>
            </a:r>
            <a:r>
              <a:rPr sz="1800" b="1" spc="-45" dirty="0">
                <a:latin typeface="Times New Roman"/>
                <a:cs typeface="Times New Roman"/>
              </a:rPr>
              <a:t> </a:t>
            </a:r>
            <a:r>
              <a:rPr sz="1550" b="1" dirty="0">
                <a:latin typeface="Times New Roman"/>
                <a:cs typeface="Times New Roman"/>
              </a:rPr>
              <a:t>website</a:t>
            </a:r>
            <a:r>
              <a:rPr sz="1550" b="1" spc="-95" dirty="0">
                <a:latin typeface="Times New Roman"/>
                <a:cs typeface="Times New Roman"/>
              </a:rPr>
              <a:t> </a:t>
            </a:r>
            <a:r>
              <a:rPr sz="1550" b="1" spc="-50" dirty="0">
                <a:latin typeface="Times New Roman"/>
                <a:cs typeface="Times New Roman"/>
              </a:rPr>
              <a:t>:</a:t>
            </a:r>
            <a:r>
              <a:rPr sz="1550" b="1" dirty="0">
                <a:latin typeface="Times New Roman"/>
                <a:cs typeface="Times New Roman"/>
              </a:rPr>
              <a:t>	</a:t>
            </a:r>
            <a:r>
              <a:rPr lang="en-IN" sz="2000" b="1" spc="-80" dirty="0">
                <a:solidFill>
                  <a:srgbClr val="2D5395"/>
                </a:solidFill>
                <a:latin typeface="Times New Roman"/>
                <a:cs typeface="Times New Roman"/>
              </a:rPr>
              <a:t>https://www.gonoise.com/</a:t>
            </a:r>
            <a:endParaRPr sz="2000" dirty="0">
              <a:latin typeface="Times New Roman"/>
              <a:cs typeface="Times New Roman"/>
            </a:endParaRPr>
          </a:p>
        </p:txBody>
      </p:sp>
      <p:grpSp>
        <p:nvGrpSpPr>
          <p:cNvPr id="7" name="object 7"/>
          <p:cNvGrpSpPr/>
          <p:nvPr/>
        </p:nvGrpSpPr>
        <p:grpSpPr>
          <a:xfrm>
            <a:off x="0" y="0"/>
            <a:ext cx="9149715" cy="765175"/>
            <a:chOff x="0" y="0"/>
            <a:chExt cx="9149715" cy="765175"/>
          </a:xfrm>
        </p:grpSpPr>
        <p:sp>
          <p:nvSpPr>
            <p:cNvPr id="8" name="object 8"/>
            <p:cNvSpPr/>
            <p:nvPr/>
          </p:nvSpPr>
          <p:spPr>
            <a:xfrm>
              <a:off x="6095" y="6095"/>
              <a:ext cx="9137650" cy="749935"/>
            </a:xfrm>
            <a:custGeom>
              <a:avLst/>
              <a:gdLst/>
              <a:ahLst/>
              <a:cxnLst/>
              <a:rect l="l" t="t" r="r" b="b"/>
              <a:pathLst>
                <a:path w="9137650" h="749935">
                  <a:moveTo>
                    <a:pt x="9137523" y="0"/>
                  </a:moveTo>
                  <a:lnTo>
                    <a:pt x="0" y="0"/>
                  </a:lnTo>
                  <a:lnTo>
                    <a:pt x="0" y="749807"/>
                  </a:lnTo>
                  <a:lnTo>
                    <a:pt x="9137523" y="749807"/>
                  </a:lnTo>
                  <a:lnTo>
                    <a:pt x="9137523" y="0"/>
                  </a:lnTo>
                  <a:close/>
                </a:path>
              </a:pathLst>
            </a:custGeom>
            <a:solidFill>
              <a:srgbClr val="4470C4"/>
            </a:solidFill>
          </p:spPr>
          <p:txBody>
            <a:bodyPr wrap="square" lIns="0" tIns="0" rIns="0" bIns="0" rtlCol="0"/>
            <a:lstStyle/>
            <a:p>
              <a:endParaRPr/>
            </a:p>
          </p:txBody>
        </p:sp>
        <p:sp>
          <p:nvSpPr>
            <p:cNvPr id="9" name="object 9"/>
            <p:cNvSpPr/>
            <p:nvPr/>
          </p:nvSpPr>
          <p:spPr>
            <a:xfrm>
              <a:off x="6095" y="749808"/>
              <a:ext cx="9137650" cy="15240"/>
            </a:xfrm>
            <a:custGeom>
              <a:avLst/>
              <a:gdLst/>
              <a:ahLst/>
              <a:cxnLst/>
              <a:rect l="l" t="t" r="r" b="b"/>
              <a:pathLst>
                <a:path w="9137650" h="15240">
                  <a:moveTo>
                    <a:pt x="9137523" y="0"/>
                  </a:moveTo>
                  <a:lnTo>
                    <a:pt x="0" y="0"/>
                  </a:lnTo>
                  <a:lnTo>
                    <a:pt x="0" y="15239"/>
                  </a:lnTo>
                  <a:lnTo>
                    <a:pt x="9137523" y="15239"/>
                  </a:lnTo>
                  <a:lnTo>
                    <a:pt x="9137523" y="0"/>
                  </a:lnTo>
                  <a:close/>
                </a:path>
              </a:pathLst>
            </a:custGeom>
            <a:solidFill>
              <a:srgbClr val="172C51"/>
            </a:solidFill>
          </p:spPr>
          <p:txBody>
            <a:bodyPr wrap="square" lIns="0" tIns="0" rIns="0" bIns="0" rtlCol="0"/>
            <a:lstStyle/>
            <a:p>
              <a:endParaRPr/>
            </a:p>
          </p:txBody>
        </p:sp>
        <p:sp>
          <p:nvSpPr>
            <p:cNvPr id="10" name="object 10"/>
            <p:cNvSpPr/>
            <p:nvPr/>
          </p:nvSpPr>
          <p:spPr>
            <a:xfrm>
              <a:off x="6095" y="6095"/>
              <a:ext cx="9137650" cy="749935"/>
            </a:xfrm>
            <a:custGeom>
              <a:avLst/>
              <a:gdLst/>
              <a:ahLst/>
              <a:cxnLst/>
              <a:rect l="l" t="t" r="r" b="b"/>
              <a:pathLst>
                <a:path w="9137650" h="749935">
                  <a:moveTo>
                    <a:pt x="9137523" y="0"/>
                  </a:moveTo>
                  <a:lnTo>
                    <a:pt x="0" y="0"/>
                  </a:lnTo>
                  <a:lnTo>
                    <a:pt x="0" y="749807"/>
                  </a:lnTo>
                </a:path>
              </a:pathLst>
            </a:custGeom>
            <a:ln w="12192">
              <a:solidFill>
                <a:srgbClr val="172C51"/>
              </a:solidFill>
            </a:ln>
          </p:spPr>
          <p:txBody>
            <a:bodyPr wrap="square" lIns="0" tIns="0" rIns="0" bIns="0" rtlCol="0"/>
            <a:lstStyle/>
            <a:p>
              <a:endParaRPr/>
            </a:p>
          </p:txBody>
        </p:sp>
      </p:grpSp>
      <p:sp>
        <p:nvSpPr>
          <p:cNvPr id="11" name="object 11"/>
          <p:cNvSpPr txBox="1">
            <a:spLocks noGrp="1"/>
          </p:cNvSpPr>
          <p:nvPr>
            <p:ph type="title"/>
          </p:nvPr>
        </p:nvSpPr>
        <p:spPr>
          <a:prstGeom prst="rect">
            <a:avLst/>
          </a:prstGeom>
        </p:spPr>
        <p:txBody>
          <a:bodyPr vert="horz" wrap="square" lIns="0" tIns="100761" rIns="0" bIns="0" rtlCol="0">
            <a:spAutoFit/>
          </a:bodyPr>
          <a:lstStyle/>
          <a:p>
            <a:pPr marL="2722245">
              <a:lnSpc>
                <a:spcPct val="100000"/>
              </a:lnSpc>
              <a:spcBef>
                <a:spcPts val="90"/>
              </a:spcBef>
            </a:pPr>
            <a:r>
              <a:rPr sz="3200" b="0" dirty="0">
                <a:solidFill>
                  <a:srgbClr val="FFFFFF"/>
                </a:solidFill>
                <a:latin typeface="Calibri"/>
                <a:cs typeface="Calibri"/>
              </a:rPr>
              <a:t>About</a:t>
            </a:r>
            <a:r>
              <a:rPr sz="3200" b="0" spc="-100" dirty="0">
                <a:solidFill>
                  <a:srgbClr val="FFFFFF"/>
                </a:solidFill>
                <a:latin typeface="Calibri"/>
                <a:cs typeface="Calibri"/>
              </a:rPr>
              <a:t> </a:t>
            </a:r>
            <a:r>
              <a:rPr sz="3200" b="0" dirty="0">
                <a:solidFill>
                  <a:srgbClr val="FFFFFF"/>
                </a:solidFill>
                <a:latin typeface="Calibri"/>
                <a:cs typeface="Calibri"/>
              </a:rPr>
              <a:t>Our</a:t>
            </a:r>
            <a:r>
              <a:rPr sz="3200" b="0" spc="-20" dirty="0">
                <a:solidFill>
                  <a:srgbClr val="FFFFFF"/>
                </a:solidFill>
                <a:latin typeface="Calibri"/>
                <a:cs typeface="Calibri"/>
              </a:rPr>
              <a:t> </a:t>
            </a:r>
            <a:r>
              <a:rPr sz="3200" b="0" spc="-10" dirty="0">
                <a:solidFill>
                  <a:srgbClr val="FFFFFF"/>
                </a:solidFill>
                <a:latin typeface="Calibri"/>
                <a:cs typeface="Calibri"/>
              </a:rPr>
              <a:t>Project</a:t>
            </a:r>
            <a:endParaRPr sz="3200">
              <a:latin typeface="Calibri"/>
              <a:cs typeface="Calibri"/>
            </a:endParaRPr>
          </a:p>
        </p:txBody>
      </p:sp>
      <p:pic>
        <p:nvPicPr>
          <p:cNvPr id="14" name="Picture 13">
            <a:extLst>
              <a:ext uri="{FF2B5EF4-FFF2-40B4-BE49-F238E27FC236}">
                <a16:creationId xmlns:a16="http://schemas.microsoft.com/office/drawing/2014/main" id="{34315375-9B87-7B57-A143-AF66C74C2996}"/>
              </a:ext>
            </a:extLst>
          </p:cNvPr>
          <p:cNvPicPr>
            <a:picLocks noChangeAspect="1"/>
          </p:cNvPicPr>
          <p:nvPr/>
        </p:nvPicPr>
        <p:blipFill rotWithShape="1">
          <a:blip r:embed="rId2"/>
          <a:srcRect l="13064" t="2569" r="18301" b="31617"/>
          <a:stretch/>
        </p:blipFill>
        <p:spPr>
          <a:xfrm>
            <a:off x="1877681" y="2033958"/>
            <a:ext cx="3126367" cy="17259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936" y="0"/>
            <a:ext cx="8415629" cy="683564"/>
          </a:xfrm>
          <a:prstGeom prst="rect">
            <a:avLst/>
          </a:prstGeom>
        </p:spPr>
        <p:txBody>
          <a:bodyPr vert="horz" wrap="square" lIns="0" tIns="161213" rIns="0" bIns="0" rtlCol="0">
            <a:spAutoFit/>
          </a:bodyPr>
          <a:lstStyle/>
          <a:p>
            <a:pPr marL="1172210" algn="ctr">
              <a:lnSpc>
                <a:spcPct val="100000"/>
              </a:lnSpc>
              <a:spcBef>
                <a:spcPts val="110"/>
              </a:spcBef>
            </a:pPr>
            <a:r>
              <a:rPr lang="en-IN" spc="300" dirty="0">
                <a:latin typeface="Calibri"/>
                <a:cs typeface="Calibri"/>
              </a:rPr>
              <a:t>BRAND STUDY OF </a:t>
            </a:r>
            <a:r>
              <a:rPr lang="en-US" spc="300" dirty="0">
                <a:latin typeface="Calibri"/>
                <a:cs typeface="Calibri"/>
              </a:rPr>
              <a:t>NOISE</a:t>
            </a:r>
            <a:endParaRPr spc="300" dirty="0">
              <a:latin typeface="Calibri"/>
              <a:cs typeface="Calibri"/>
            </a:endParaRPr>
          </a:p>
        </p:txBody>
      </p:sp>
      <p:sp>
        <p:nvSpPr>
          <p:cNvPr id="3" name="object 3"/>
          <p:cNvSpPr txBox="1"/>
          <p:nvPr/>
        </p:nvSpPr>
        <p:spPr>
          <a:xfrm>
            <a:off x="139974" y="908720"/>
            <a:ext cx="9240223" cy="5344412"/>
          </a:xfrm>
          <a:prstGeom prst="rect">
            <a:avLst/>
          </a:prstGeom>
        </p:spPr>
        <p:txBody>
          <a:bodyPr vert="horz" wrap="square" lIns="0" tIns="12065" rIns="0" bIns="0" rtlCol="0">
            <a:spAutoFit/>
          </a:bodyPr>
          <a:lstStyle/>
          <a:p>
            <a:pPr marL="24765">
              <a:lnSpc>
                <a:spcPct val="100000"/>
              </a:lnSpc>
              <a:spcBef>
                <a:spcPts val="95"/>
              </a:spcBef>
            </a:pPr>
            <a:r>
              <a:rPr sz="3200" u="sng" dirty="0">
                <a:solidFill>
                  <a:srgbClr val="7D5F00"/>
                </a:solidFill>
                <a:uFill>
                  <a:solidFill>
                    <a:srgbClr val="7D5F00"/>
                  </a:solidFill>
                </a:uFill>
                <a:latin typeface="MS PGothic"/>
                <a:cs typeface="MS PGothic"/>
              </a:rPr>
              <a:t>About</a:t>
            </a:r>
            <a:r>
              <a:rPr sz="3200" spc="-85" dirty="0">
                <a:solidFill>
                  <a:srgbClr val="7D5F00"/>
                </a:solidFill>
                <a:latin typeface="MS PGothic"/>
                <a:cs typeface="MS PGothic"/>
              </a:rPr>
              <a:t> </a:t>
            </a:r>
            <a:r>
              <a:rPr sz="3200" u="sng" dirty="0">
                <a:solidFill>
                  <a:srgbClr val="7D5F00"/>
                </a:solidFill>
                <a:uFill>
                  <a:solidFill>
                    <a:srgbClr val="7D5F00"/>
                  </a:solidFill>
                </a:uFill>
                <a:latin typeface="MS PGothic"/>
                <a:cs typeface="MS PGothic"/>
              </a:rPr>
              <a:t>the</a:t>
            </a:r>
            <a:r>
              <a:rPr sz="3200" spc="-70" dirty="0">
                <a:solidFill>
                  <a:srgbClr val="7D5F00"/>
                </a:solidFill>
                <a:latin typeface="MS PGothic"/>
                <a:cs typeface="MS PGothic"/>
              </a:rPr>
              <a:t> </a:t>
            </a:r>
            <a:r>
              <a:rPr sz="3200" u="sng" dirty="0">
                <a:solidFill>
                  <a:srgbClr val="7D5F00"/>
                </a:solidFill>
                <a:uFill>
                  <a:solidFill>
                    <a:srgbClr val="7D5F00"/>
                  </a:solidFill>
                </a:uFill>
                <a:latin typeface="MS PGothic"/>
                <a:cs typeface="MS PGothic"/>
              </a:rPr>
              <a:t>Logo</a:t>
            </a:r>
            <a:r>
              <a:rPr sz="3200" spc="-60" dirty="0">
                <a:solidFill>
                  <a:srgbClr val="7D5F00"/>
                </a:solidFill>
                <a:latin typeface="MS PGothic"/>
                <a:cs typeface="MS PGothic"/>
              </a:rPr>
              <a:t> </a:t>
            </a:r>
            <a:r>
              <a:rPr sz="3200" u="sng" dirty="0">
                <a:solidFill>
                  <a:srgbClr val="7D5F00"/>
                </a:solidFill>
                <a:uFill>
                  <a:solidFill>
                    <a:srgbClr val="7D5F00"/>
                  </a:solidFill>
                </a:uFill>
                <a:latin typeface="MS PGothic"/>
                <a:cs typeface="MS PGothic"/>
              </a:rPr>
              <a:t>Of</a:t>
            </a:r>
            <a:r>
              <a:rPr sz="3200" spc="60" dirty="0">
                <a:solidFill>
                  <a:srgbClr val="7D5F00"/>
                </a:solidFill>
                <a:latin typeface="MS PGothic"/>
                <a:cs typeface="MS PGothic"/>
              </a:rPr>
              <a:t> </a:t>
            </a:r>
            <a:r>
              <a:rPr lang="en-US" sz="3200" u="sng" dirty="0">
                <a:solidFill>
                  <a:srgbClr val="7D5F00"/>
                </a:solidFill>
                <a:uFill>
                  <a:solidFill>
                    <a:srgbClr val="7D5F00"/>
                  </a:solidFill>
                </a:uFill>
                <a:latin typeface="MS PGothic"/>
                <a:cs typeface="MS PGothic"/>
              </a:rPr>
              <a:t>NOISE</a:t>
            </a:r>
            <a:r>
              <a:rPr sz="3200" spc="-25" dirty="0">
                <a:solidFill>
                  <a:srgbClr val="7D5F00"/>
                </a:solidFill>
                <a:latin typeface="MS PGothic"/>
                <a:cs typeface="MS PGothic"/>
              </a:rPr>
              <a:t>:-</a:t>
            </a:r>
            <a:endParaRPr sz="3200" dirty="0">
              <a:latin typeface="MS PGothic"/>
              <a:cs typeface="MS PGothic"/>
            </a:endParaRPr>
          </a:p>
          <a:p>
            <a:pPr marL="481331" marR="633095" indent="-457200">
              <a:lnSpc>
                <a:spcPct val="100000"/>
              </a:lnSpc>
              <a:spcBef>
                <a:spcPts val="2655"/>
              </a:spcBef>
              <a:buFont typeface="Arial" panose="020B0604020202020204" pitchFamily="34" charset="0"/>
              <a:buChar char="•"/>
              <a:tabLst>
                <a:tab pos="481965" algn="l"/>
              </a:tabLst>
            </a:pPr>
            <a:r>
              <a:rPr sz="3000" spc="60" dirty="0">
                <a:latin typeface="MS PGothic"/>
                <a:cs typeface="MS PGothic"/>
              </a:rPr>
              <a:t>The</a:t>
            </a:r>
            <a:r>
              <a:rPr sz="3000" spc="-150" dirty="0">
                <a:latin typeface="MS PGothic"/>
                <a:cs typeface="MS PGothic"/>
              </a:rPr>
              <a:t> </a:t>
            </a:r>
            <a:r>
              <a:rPr lang="en-US" sz="3000" spc="55" dirty="0">
                <a:latin typeface="MS PGothic"/>
                <a:cs typeface="MS PGothic"/>
              </a:rPr>
              <a:t>Noise</a:t>
            </a:r>
            <a:r>
              <a:rPr sz="3000" spc="-135" dirty="0">
                <a:latin typeface="MS PGothic"/>
                <a:cs typeface="MS PGothic"/>
              </a:rPr>
              <a:t> </a:t>
            </a:r>
            <a:r>
              <a:rPr sz="3000" dirty="0">
                <a:latin typeface="MS PGothic"/>
                <a:cs typeface="MS PGothic"/>
              </a:rPr>
              <a:t>logo</a:t>
            </a:r>
            <a:r>
              <a:rPr sz="3000" spc="50" dirty="0">
                <a:latin typeface="MS PGothic"/>
                <a:cs typeface="MS PGothic"/>
              </a:rPr>
              <a:t> </a:t>
            </a:r>
            <a:r>
              <a:rPr sz="3000" dirty="0">
                <a:latin typeface="MS PGothic"/>
                <a:cs typeface="MS PGothic"/>
              </a:rPr>
              <a:t>is</a:t>
            </a:r>
            <a:r>
              <a:rPr sz="3000" spc="114" dirty="0">
                <a:latin typeface="MS PGothic"/>
                <a:cs typeface="MS PGothic"/>
              </a:rPr>
              <a:t> </a:t>
            </a:r>
            <a:r>
              <a:rPr sz="3000" dirty="0">
                <a:latin typeface="MS PGothic"/>
                <a:cs typeface="MS PGothic"/>
              </a:rPr>
              <a:t>a</a:t>
            </a:r>
            <a:r>
              <a:rPr sz="3000" spc="40" dirty="0">
                <a:latin typeface="MS PGothic"/>
                <a:cs typeface="MS PGothic"/>
              </a:rPr>
              <a:t> </a:t>
            </a:r>
            <a:r>
              <a:rPr sz="3000" dirty="0">
                <a:latin typeface="MS PGothic"/>
                <a:cs typeface="MS PGothic"/>
              </a:rPr>
              <a:t>celebration</a:t>
            </a:r>
            <a:r>
              <a:rPr sz="3000" spc="-235" dirty="0">
                <a:latin typeface="MS PGothic"/>
                <a:cs typeface="MS PGothic"/>
              </a:rPr>
              <a:t> </a:t>
            </a:r>
            <a:r>
              <a:rPr sz="3000" dirty="0">
                <a:latin typeface="MS PGothic"/>
                <a:cs typeface="MS PGothic"/>
              </a:rPr>
              <a:t>of</a:t>
            </a:r>
            <a:r>
              <a:rPr sz="3000" spc="30" dirty="0">
                <a:latin typeface="MS PGothic"/>
                <a:cs typeface="MS PGothic"/>
              </a:rPr>
              <a:t> </a:t>
            </a:r>
            <a:r>
              <a:rPr sz="3000" spc="50" dirty="0">
                <a:latin typeface="MS PGothic"/>
                <a:cs typeface="MS PGothic"/>
              </a:rPr>
              <a:t>the</a:t>
            </a:r>
            <a:r>
              <a:rPr sz="3000" spc="-55" dirty="0">
                <a:latin typeface="MS PGothic"/>
                <a:cs typeface="MS PGothic"/>
              </a:rPr>
              <a:t> </a:t>
            </a:r>
            <a:r>
              <a:rPr sz="3000" spc="-10" dirty="0">
                <a:latin typeface="MS PGothic"/>
                <a:cs typeface="MS PGothic"/>
              </a:rPr>
              <a:t>Brand's </a:t>
            </a:r>
            <a:r>
              <a:rPr sz="3000" dirty="0">
                <a:latin typeface="MS PGothic"/>
                <a:cs typeface="MS PGothic"/>
              </a:rPr>
              <a:t>progress</a:t>
            </a:r>
            <a:r>
              <a:rPr sz="3000" spc="70" dirty="0">
                <a:latin typeface="MS PGothic"/>
                <a:cs typeface="MS PGothic"/>
              </a:rPr>
              <a:t> </a:t>
            </a:r>
            <a:r>
              <a:rPr sz="3000" dirty="0">
                <a:latin typeface="MS PGothic"/>
                <a:cs typeface="MS PGothic"/>
              </a:rPr>
              <a:t>and</a:t>
            </a:r>
            <a:r>
              <a:rPr sz="3000" spc="85" dirty="0">
                <a:latin typeface="MS PGothic"/>
                <a:cs typeface="MS PGothic"/>
              </a:rPr>
              <a:t> </a:t>
            </a:r>
            <a:r>
              <a:rPr sz="3000" dirty="0">
                <a:latin typeface="MS PGothic"/>
                <a:cs typeface="MS PGothic"/>
              </a:rPr>
              <a:t>innovative</a:t>
            </a:r>
            <a:r>
              <a:rPr sz="3000" spc="-30" dirty="0">
                <a:latin typeface="MS PGothic"/>
                <a:cs typeface="MS PGothic"/>
              </a:rPr>
              <a:t> </a:t>
            </a:r>
            <a:r>
              <a:rPr sz="3000" spc="-10" dirty="0">
                <a:latin typeface="MS PGothic"/>
                <a:cs typeface="MS PGothic"/>
              </a:rPr>
              <a:t>approach.</a:t>
            </a:r>
            <a:endParaRPr sz="3000" dirty="0">
              <a:latin typeface="MS PGothic"/>
              <a:cs typeface="MS PGothic"/>
            </a:endParaRPr>
          </a:p>
          <a:p>
            <a:pPr>
              <a:lnSpc>
                <a:spcPct val="100000"/>
              </a:lnSpc>
              <a:spcBef>
                <a:spcPts val="35"/>
              </a:spcBef>
              <a:buFont typeface="Arial MT"/>
              <a:buChar char="•"/>
            </a:pPr>
            <a:endParaRPr sz="2600" dirty="0">
              <a:latin typeface="MS PGothic"/>
              <a:cs typeface="MS PGothic"/>
            </a:endParaRPr>
          </a:p>
          <a:p>
            <a:pPr marL="481965" marR="5080" indent="-457834">
              <a:lnSpc>
                <a:spcPct val="100000"/>
              </a:lnSpc>
              <a:buFont typeface="Arial MT"/>
              <a:buChar char="•"/>
              <a:tabLst>
                <a:tab pos="481965" algn="l"/>
              </a:tabLst>
            </a:pPr>
            <a:r>
              <a:rPr sz="3000" dirty="0">
                <a:latin typeface="MS PGothic"/>
                <a:cs typeface="MS PGothic"/>
              </a:rPr>
              <a:t>It is</a:t>
            </a:r>
            <a:r>
              <a:rPr sz="3000" spc="180" dirty="0">
                <a:latin typeface="MS PGothic"/>
                <a:cs typeface="MS PGothic"/>
              </a:rPr>
              <a:t> </a:t>
            </a:r>
            <a:r>
              <a:rPr sz="3000" dirty="0">
                <a:latin typeface="MS PGothic"/>
                <a:cs typeface="MS PGothic"/>
              </a:rPr>
              <a:t>a</a:t>
            </a:r>
            <a:r>
              <a:rPr sz="3000" spc="150" dirty="0">
                <a:latin typeface="MS PGothic"/>
                <a:cs typeface="MS PGothic"/>
              </a:rPr>
              <a:t> </a:t>
            </a:r>
            <a:r>
              <a:rPr sz="3000" spc="50" dirty="0">
                <a:latin typeface="MS PGothic"/>
                <a:cs typeface="MS PGothic"/>
              </a:rPr>
              <a:t>great</a:t>
            </a:r>
            <a:r>
              <a:rPr sz="3000" spc="-190" dirty="0">
                <a:latin typeface="MS PGothic"/>
                <a:cs typeface="MS PGothic"/>
              </a:rPr>
              <a:t> </a:t>
            </a:r>
            <a:r>
              <a:rPr sz="3000" dirty="0">
                <a:latin typeface="MS PGothic"/>
                <a:cs typeface="MS PGothic"/>
              </a:rPr>
              <a:t>symbol</a:t>
            </a:r>
            <a:r>
              <a:rPr sz="3000" spc="-114" dirty="0">
                <a:latin typeface="MS PGothic"/>
                <a:cs typeface="MS PGothic"/>
              </a:rPr>
              <a:t> </a:t>
            </a:r>
            <a:r>
              <a:rPr sz="3000" dirty="0">
                <a:latin typeface="MS PGothic"/>
                <a:cs typeface="MS PGothic"/>
              </a:rPr>
              <a:t>of</a:t>
            </a:r>
            <a:r>
              <a:rPr sz="3000" spc="80" dirty="0">
                <a:latin typeface="MS PGothic"/>
                <a:cs typeface="MS PGothic"/>
              </a:rPr>
              <a:t> </a:t>
            </a:r>
            <a:r>
              <a:rPr sz="3000" dirty="0">
                <a:latin typeface="MS PGothic"/>
                <a:cs typeface="MS PGothic"/>
              </a:rPr>
              <a:t>a</a:t>
            </a:r>
            <a:r>
              <a:rPr sz="3000" spc="150" dirty="0">
                <a:latin typeface="MS PGothic"/>
                <a:cs typeface="MS PGothic"/>
              </a:rPr>
              <a:t> </a:t>
            </a:r>
            <a:r>
              <a:rPr sz="3000" dirty="0">
                <a:latin typeface="MS PGothic"/>
                <a:cs typeface="MS PGothic"/>
              </a:rPr>
              <a:t>powerful</a:t>
            </a:r>
            <a:r>
              <a:rPr sz="3000" spc="-85" dirty="0">
                <a:latin typeface="MS PGothic"/>
                <a:cs typeface="MS PGothic"/>
              </a:rPr>
              <a:t> </a:t>
            </a:r>
            <a:r>
              <a:rPr sz="3000" dirty="0">
                <a:latin typeface="MS PGothic"/>
                <a:cs typeface="MS PGothic"/>
              </a:rPr>
              <a:t>company</a:t>
            </a:r>
            <a:r>
              <a:rPr sz="3000" spc="-145" dirty="0">
                <a:latin typeface="MS PGothic"/>
                <a:cs typeface="MS PGothic"/>
              </a:rPr>
              <a:t> </a:t>
            </a:r>
            <a:r>
              <a:rPr sz="3000" dirty="0">
                <a:latin typeface="MS PGothic"/>
                <a:cs typeface="MS PGothic"/>
              </a:rPr>
              <a:t>with</a:t>
            </a:r>
            <a:r>
              <a:rPr sz="3000" spc="-60" dirty="0">
                <a:latin typeface="MS PGothic"/>
                <a:cs typeface="MS PGothic"/>
              </a:rPr>
              <a:t> </a:t>
            </a:r>
            <a:r>
              <a:rPr sz="3000" spc="-50" dirty="0">
                <a:latin typeface="MS PGothic"/>
                <a:cs typeface="MS PGothic"/>
              </a:rPr>
              <a:t>a </a:t>
            </a:r>
            <a:r>
              <a:rPr sz="3000" dirty="0">
                <a:latin typeface="MS PGothic"/>
                <a:cs typeface="MS PGothic"/>
              </a:rPr>
              <a:t>bright</a:t>
            </a:r>
            <a:r>
              <a:rPr sz="3000" spc="-25" dirty="0">
                <a:latin typeface="MS PGothic"/>
                <a:cs typeface="MS PGothic"/>
              </a:rPr>
              <a:t> </a:t>
            </a:r>
            <a:r>
              <a:rPr sz="3000" dirty="0">
                <a:latin typeface="MS PGothic"/>
                <a:cs typeface="MS PGothic"/>
              </a:rPr>
              <a:t>future</a:t>
            </a:r>
            <a:r>
              <a:rPr sz="3000" spc="-140" dirty="0">
                <a:latin typeface="MS PGothic"/>
                <a:cs typeface="MS PGothic"/>
              </a:rPr>
              <a:t> </a:t>
            </a:r>
            <a:r>
              <a:rPr sz="3000" spc="50" dirty="0">
                <a:latin typeface="MS PGothic"/>
                <a:cs typeface="MS PGothic"/>
              </a:rPr>
              <a:t>and</a:t>
            </a:r>
            <a:r>
              <a:rPr sz="3000" spc="15" dirty="0">
                <a:latin typeface="MS PGothic"/>
                <a:cs typeface="MS PGothic"/>
              </a:rPr>
              <a:t> </a:t>
            </a:r>
            <a:r>
              <a:rPr sz="3000" dirty="0">
                <a:latin typeface="MS PGothic"/>
                <a:cs typeface="MS PGothic"/>
              </a:rPr>
              <a:t>values</a:t>
            </a:r>
            <a:r>
              <a:rPr sz="3000" spc="-114" dirty="0">
                <a:latin typeface="MS PGothic"/>
                <a:cs typeface="MS PGothic"/>
              </a:rPr>
              <a:t> </a:t>
            </a:r>
            <a:r>
              <a:rPr sz="3000" dirty="0">
                <a:latin typeface="MS PGothic"/>
                <a:cs typeface="MS PGothic"/>
              </a:rPr>
              <a:t>of</a:t>
            </a:r>
            <a:r>
              <a:rPr sz="3000" spc="130" dirty="0">
                <a:latin typeface="MS PGothic"/>
                <a:cs typeface="MS PGothic"/>
              </a:rPr>
              <a:t> </a:t>
            </a:r>
            <a:r>
              <a:rPr sz="3000" dirty="0">
                <a:latin typeface="MS PGothic"/>
                <a:cs typeface="MS PGothic"/>
              </a:rPr>
              <a:t>its</a:t>
            </a:r>
            <a:r>
              <a:rPr sz="3000" spc="110" dirty="0">
                <a:latin typeface="MS PGothic"/>
                <a:cs typeface="MS PGothic"/>
              </a:rPr>
              <a:t> </a:t>
            </a:r>
            <a:r>
              <a:rPr sz="3000" spc="-10" dirty="0">
                <a:latin typeface="MS PGothic"/>
                <a:cs typeface="MS PGothic"/>
              </a:rPr>
              <a:t>heritage.</a:t>
            </a:r>
            <a:endParaRPr sz="3000" dirty="0">
              <a:latin typeface="MS PGothic"/>
              <a:cs typeface="MS PGothic"/>
            </a:endParaRPr>
          </a:p>
          <a:p>
            <a:pPr>
              <a:lnSpc>
                <a:spcPct val="100000"/>
              </a:lnSpc>
              <a:spcBef>
                <a:spcPts val="30"/>
              </a:spcBef>
              <a:buFont typeface="Arial MT"/>
              <a:buChar char="•"/>
            </a:pPr>
            <a:endParaRPr sz="2600" dirty="0">
              <a:latin typeface="MS PGothic"/>
              <a:cs typeface="MS PGothic"/>
            </a:endParaRPr>
          </a:p>
          <a:p>
            <a:pPr marL="481965" marR="243840" indent="-469900">
              <a:lnSpc>
                <a:spcPct val="100000"/>
              </a:lnSpc>
              <a:buFont typeface="Arial MT"/>
              <a:buChar char="•"/>
              <a:tabLst>
                <a:tab pos="481965" algn="l"/>
              </a:tabLst>
            </a:pPr>
            <a:r>
              <a:rPr sz="3000" dirty="0">
                <a:latin typeface="MS PGothic"/>
                <a:cs typeface="MS PGothic"/>
              </a:rPr>
              <a:t>The</a:t>
            </a:r>
            <a:r>
              <a:rPr sz="3000" spc="-5" dirty="0">
                <a:latin typeface="MS PGothic"/>
                <a:cs typeface="MS PGothic"/>
              </a:rPr>
              <a:t> </a:t>
            </a:r>
            <a:r>
              <a:rPr sz="3000" dirty="0">
                <a:latin typeface="MS PGothic"/>
                <a:cs typeface="MS PGothic"/>
              </a:rPr>
              <a:t>Icon</a:t>
            </a:r>
            <a:r>
              <a:rPr sz="3000" spc="65" dirty="0">
                <a:latin typeface="MS PGothic"/>
                <a:cs typeface="MS PGothic"/>
              </a:rPr>
              <a:t> </a:t>
            </a:r>
            <a:r>
              <a:rPr lang="en-US" sz="3000" spc="65" dirty="0">
                <a:latin typeface="MS PGothic"/>
                <a:cs typeface="MS PGothic"/>
              </a:rPr>
              <a:t>and the Name tells about Smart Wearables &amp; Hearables</a:t>
            </a:r>
          </a:p>
          <a:p>
            <a:pPr marL="481965" marR="243840" indent="-469900">
              <a:lnSpc>
                <a:spcPct val="100000"/>
              </a:lnSpc>
              <a:buFont typeface="Arial MT"/>
              <a:buChar char="•"/>
              <a:tabLst>
                <a:tab pos="481965" algn="l"/>
              </a:tabLst>
            </a:pPr>
            <a:endParaRPr lang="en-US" sz="3000" dirty="0">
              <a:latin typeface="MS PGothic"/>
              <a:cs typeface="MS PGothic"/>
            </a:endParaRPr>
          </a:p>
          <a:p>
            <a:pPr marL="481965" marR="243840" indent="-469900">
              <a:lnSpc>
                <a:spcPct val="100000"/>
              </a:lnSpc>
              <a:buFont typeface="Arial MT"/>
              <a:buChar char="•"/>
              <a:tabLst>
                <a:tab pos="481965" algn="l"/>
              </a:tabLst>
            </a:pPr>
            <a:r>
              <a:rPr lang="en-US" sz="3000" dirty="0">
                <a:latin typeface="MS PGothic"/>
                <a:cs typeface="MS PGothic"/>
              </a:rPr>
              <a:t>T</a:t>
            </a:r>
            <a:r>
              <a:rPr sz="3000" dirty="0">
                <a:latin typeface="MS PGothic"/>
                <a:cs typeface="MS PGothic"/>
              </a:rPr>
              <a:t>he</a:t>
            </a:r>
            <a:r>
              <a:rPr sz="3000" spc="35" dirty="0">
                <a:latin typeface="MS PGothic"/>
                <a:cs typeface="MS PGothic"/>
              </a:rPr>
              <a:t> </a:t>
            </a:r>
            <a:r>
              <a:rPr lang="en-US" sz="3000" dirty="0">
                <a:latin typeface="MS PGothic"/>
                <a:cs typeface="MS PGothic"/>
              </a:rPr>
              <a:t>M</a:t>
            </a:r>
            <a:r>
              <a:rPr sz="3000" dirty="0">
                <a:latin typeface="MS PGothic"/>
                <a:cs typeface="MS PGothic"/>
              </a:rPr>
              <a:t>odern</a:t>
            </a:r>
            <a:r>
              <a:rPr sz="3000" spc="-30" dirty="0">
                <a:latin typeface="MS PGothic"/>
                <a:cs typeface="MS PGothic"/>
              </a:rPr>
              <a:t> </a:t>
            </a:r>
            <a:r>
              <a:rPr lang="en-US" sz="3000" dirty="0">
                <a:latin typeface="MS PGothic"/>
                <a:cs typeface="MS PGothic"/>
              </a:rPr>
              <a:t>A</a:t>
            </a:r>
            <a:r>
              <a:rPr sz="3000" dirty="0">
                <a:latin typeface="MS PGothic"/>
                <a:cs typeface="MS PGothic"/>
              </a:rPr>
              <a:t>bstract</a:t>
            </a:r>
            <a:r>
              <a:rPr sz="3000" spc="-15" dirty="0">
                <a:latin typeface="MS PGothic"/>
                <a:cs typeface="MS PGothic"/>
              </a:rPr>
              <a:t> </a:t>
            </a:r>
            <a:r>
              <a:rPr lang="en-US" sz="3000" spc="-10" dirty="0">
                <a:latin typeface="MS PGothic"/>
                <a:cs typeface="MS PGothic"/>
              </a:rPr>
              <a:t>R</a:t>
            </a:r>
            <a:r>
              <a:rPr sz="3000" spc="-10" dirty="0">
                <a:latin typeface="MS PGothic"/>
                <a:cs typeface="MS PGothic"/>
              </a:rPr>
              <a:t>epresentation </a:t>
            </a:r>
            <a:r>
              <a:rPr sz="3000" dirty="0">
                <a:latin typeface="MS PGothic"/>
                <a:cs typeface="MS PGothic"/>
              </a:rPr>
              <a:t>of</a:t>
            </a:r>
            <a:r>
              <a:rPr sz="3000" spc="-90" dirty="0">
                <a:latin typeface="MS PGothic"/>
                <a:cs typeface="MS PGothic"/>
              </a:rPr>
              <a:t> </a:t>
            </a:r>
            <a:r>
              <a:rPr sz="3000" spc="50" dirty="0">
                <a:latin typeface="MS PGothic"/>
                <a:cs typeface="MS PGothic"/>
              </a:rPr>
              <a:t>the</a:t>
            </a:r>
            <a:r>
              <a:rPr sz="3000" spc="-95" dirty="0">
                <a:latin typeface="MS PGothic"/>
                <a:cs typeface="MS PGothic"/>
              </a:rPr>
              <a:t> </a:t>
            </a:r>
            <a:r>
              <a:rPr sz="3000" spc="55" dirty="0">
                <a:latin typeface="MS PGothic"/>
                <a:cs typeface="MS PGothic"/>
              </a:rPr>
              <a:t>letter</a:t>
            </a:r>
            <a:r>
              <a:rPr sz="3000" spc="-265" dirty="0">
                <a:latin typeface="MS PGothic"/>
                <a:cs typeface="MS PGothic"/>
              </a:rPr>
              <a:t> </a:t>
            </a:r>
            <a:r>
              <a:rPr lang="en-US" sz="3000" spc="-25" dirty="0">
                <a:latin typeface="MS PGothic"/>
                <a:cs typeface="MS PGothic"/>
              </a:rPr>
              <a:t>N</a:t>
            </a:r>
            <a:r>
              <a:rPr sz="3000" spc="-25" dirty="0">
                <a:latin typeface="MS PGothic"/>
                <a:cs typeface="MS PGothic"/>
              </a:rPr>
              <a:t>.</a:t>
            </a:r>
            <a:endParaRPr sz="3000" dirty="0">
              <a:latin typeface="MS PGothic"/>
              <a:cs typeface="MS PGothic"/>
            </a:endParaRPr>
          </a:p>
        </p:txBody>
      </p:sp>
      <p:pic>
        <p:nvPicPr>
          <p:cNvPr id="4" name="Picture 3">
            <a:extLst>
              <a:ext uri="{FF2B5EF4-FFF2-40B4-BE49-F238E27FC236}">
                <a16:creationId xmlns:a16="http://schemas.microsoft.com/office/drawing/2014/main" id="{201E100C-21FE-8FEF-28AA-1C9814C4054A}"/>
              </a:ext>
            </a:extLst>
          </p:cNvPr>
          <p:cNvPicPr>
            <a:picLocks noChangeAspect="1"/>
          </p:cNvPicPr>
          <p:nvPr/>
        </p:nvPicPr>
        <p:blipFill rotWithShape="1">
          <a:blip r:embed="rId2"/>
          <a:srcRect t="37479" b="16611"/>
          <a:stretch/>
        </p:blipFill>
        <p:spPr>
          <a:xfrm>
            <a:off x="5652120" y="908720"/>
            <a:ext cx="3127519" cy="79208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D5395"/>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366</TotalTime>
  <Words>3827</Words>
  <Application>Microsoft Office PowerPoint</Application>
  <PresentationFormat>On-screen Show (4:3)</PresentationFormat>
  <Paragraphs>483</Paragraphs>
  <Slides>58</Slides>
  <Notes>0</Notes>
  <HiddenSlides>0</HiddenSlides>
  <MMClips>0</MMClips>
  <ScaleCrop>false</ScaleCrop>
  <HeadingPairs>
    <vt:vector size="4" baseType="variant">
      <vt:variant>
        <vt:lpstr>Theme</vt:lpstr>
      </vt:variant>
      <vt:variant>
        <vt:i4>1</vt:i4>
      </vt:variant>
      <vt:variant>
        <vt:lpstr>Slide Titles</vt:lpstr>
      </vt:variant>
      <vt:variant>
        <vt:i4>58</vt:i4>
      </vt:variant>
    </vt:vector>
  </HeadingPairs>
  <TitlesOfParts>
    <vt:vector size="59" baseType="lpstr">
      <vt:lpstr>Office Theme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Comprehensive Digital Marketing Project Work On Noise</vt:lpstr>
      <vt:lpstr>About Our Project</vt:lpstr>
      <vt:lpstr>BRAND STUDY OF NOISE</vt:lpstr>
      <vt:lpstr>BRAND STUDY OF NOISE</vt:lpstr>
      <vt:lpstr>BRAND STUDY OF NOISE</vt:lpstr>
      <vt:lpstr>BRAND STUDY OF NOISE</vt:lpstr>
      <vt:lpstr>COMPETITOR ANALYSIS OF NOISE</vt:lpstr>
      <vt:lpstr>Buyers Persona</vt:lpstr>
      <vt:lpstr>Buyers Persona</vt:lpstr>
      <vt:lpstr>Buyers Persona</vt:lpstr>
      <vt:lpstr>Buyers Persona</vt:lpstr>
      <vt:lpstr>Buyers Persona</vt:lpstr>
      <vt:lpstr>SEO Audit</vt:lpstr>
      <vt:lpstr>SEO Audit</vt:lpstr>
      <vt:lpstr>SEO Audit</vt:lpstr>
      <vt:lpstr>SEO Audit</vt:lpstr>
      <vt:lpstr>SEO Audit</vt:lpstr>
      <vt:lpstr>SEO Audit</vt:lpstr>
      <vt:lpstr>PowerPoint Presentation</vt:lpstr>
      <vt:lpstr>Keywords Research</vt:lpstr>
      <vt:lpstr>Keywords Research</vt:lpstr>
      <vt:lpstr>Keywords Research</vt:lpstr>
      <vt:lpstr>Keywords Research</vt:lpstr>
      <vt:lpstr>Keywords Research</vt:lpstr>
      <vt:lpstr>Keywords Ideas</vt:lpstr>
      <vt:lpstr>Website Traffic or On Page Optimization</vt:lpstr>
      <vt:lpstr>Content Ideas &amp; Strategies</vt:lpstr>
      <vt:lpstr>Content Ideas &amp; Strategies</vt:lpstr>
      <vt:lpstr>Content Ideas &amp; Strategies</vt:lpstr>
      <vt:lpstr>Content Ideas &amp; Strategies</vt:lpstr>
      <vt:lpstr>Content Ideas &amp; Strategies</vt:lpstr>
      <vt:lpstr>Content Ideas &amp; Strategies</vt:lpstr>
      <vt:lpstr>Content Ideas &amp; Strategies</vt:lpstr>
      <vt:lpstr>Marketing Strategies</vt:lpstr>
      <vt:lpstr>Marketing Strategies</vt:lpstr>
      <vt:lpstr>Marketing Strategy</vt:lpstr>
      <vt:lpstr>Marketing Strategy</vt:lpstr>
      <vt:lpstr>POST CREATION </vt:lpstr>
      <vt:lpstr>Video Editing </vt:lpstr>
      <vt:lpstr>Social media add campaign </vt:lpstr>
      <vt:lpstr>Email add-campaign </vt:lpstr>
      <vt:lpstr>Social media add-campaign  </vt:lpstr>
      <vt:lpstr>    Social Media Ad Campaigns</vt:lpstr>
      <vt:lpstr>   Social Media Ad Campaigns</vt:lpstr>
      <vt:lpstr>     Social Media Ad Campaigns</vt:lpstr>
      <vt:lpstr>      Social Media Ad Campaigns</vt:lpstr>
      <vt:lpstr>   Social Media Ad Campaigns</vt:lpstr>
      <vt:lpstr>              Email Marketing</vt:lpstr>
      <vt:lpstr>              Email Marketing</vt:lpstr>
      <vt:lpstr>              Email Marketing</vt:lpstr>
      <vt:lpstr>              Email Marketing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Comprehensive Digital Marketing Project Work</dc:title>
  <dc:creator>GAYATHRI</dc:creator>
  <cp:lastModifiedBy>Joseph Jerin</cp:lastModifiedBy>
  <cp:revision>25</cp:revision>
  <dcterms:created xsi:type="dcterms:W3CDTF">2023-10-12T09:59:38Z</dcterms:created>
  <dcterms:modified xsi:type="dcterms:W3CDTF">2024-05-04T06:23:03Z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2023-10-12T00:00:00Z</vt:filetime>
  </property>
  <property fmtid="{D5CDD505-2E9C-101B-9397-08002B2CF9AE}" pid="3" name="Creator">
    <vt:lpwstr>Microsoft® PowerPoint® 2016</vt:lpwstr>
  </property>
  <property fmtid="{D5CDD505-2E9C-101B-9397-08002B2CF9AE}" pid="4" name="LastSaved">
    <vt:filetime>2023-10-12T00:00:00Z</vt:filetime>
  </property>
  <property fmtid="{D5CDD505-2E9C-101B-9397-08002B2CF9AE}" pid="5" name="Producer">
    <vt:lpwstr>www.ilovepdf.com</vt:lpwstr>
  </property>
</Properties>
</file>